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40"/>
  </p:notesMasterIdLst>
  <p:handoutMasterIdLst>
    <p:handoutMasterId r:id="rId41"/>
  </p:handoutMasterIdLst>
  <p:sldIdLst>
    <p:sldId id="278" r:id="rId5"/>
    <p:sldId id="282" r:id="rId6"/>
    <p:sldId id="313" r:id="rId7"/>
    <p:sldId id="335" r:id="rId8"/>
    <p:sldId id="293" r:id="rId9"/>
    <p:sldId id="311" r:id="rId10"/>
    <p:sldId id="333" r:id="rId11"/>
    <p:sldId id="334" r:id="rId12"/>
    <p:sldId id="338" r:id="rId13"/>
    <p:sldId id="312" r:id="rId14"/>
    <p:sldId id="324" r:id="rId15"/>
    <p:sldId id="314" r:id="rId16"/>
    <p:sldId id="320" r:id="rId17"/>
    <p:sldId id="315" r:id="rId18"/>
    <p:sldId id="318" r:id="rId19"/>
    <p:sldId id="317" r:id="rId20"/>
    <p:sldId id="316" r:id="rId21"/>
    <p:sldId id="319" r:id="rId22"/>
    <p:sldId id="322" r:id="rId23"/>
    <p:sldId id="323" r:id="rId24"/>
    <p:sldId id="325" r:id="rId25"/>
    <p:sldId id="326" r:id="rId26"/>
    <p:sldId id="337" r:id="rId27"/>
    <p:sldId id="327" r:id="rId28"/>
    <p:sldId id="328" r:id="rId29"/>
    <p:sldId id="332" r:id="rId30"/>
    <p:sldId id="329" r:id="rId31"/>
    <p:sldId id="331" r:id="rId32"/>
    <p:sldId id="330" r:id="rId33"/>
    <p:sldId id="310" r:id="rId34"/>
    <p:sldId id="294" r:id="rId35"/>
    <p:sldId id="295" r:id="rId36"/>
    <p:sldId id="308" r:id="rId37"/>
    <p:sldId id="309"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A8F708-7009-444B-B586-EAD3FE938182}" v="132" dt="2024-05-22T08:20:20.090"/>
    <p1510:client id="{B9EC7223-B212-4A70-B9FE-69C3B7DAEF3E}" v="396" dt="2024-05-22T08:24:24.747"/>
  </p1510:revLst>
</p1510:revInfo>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5388" autoAdjust="0"/>
  </p:normalViewPr>
  <p:slideViewPr>
    <p:cSldViewPr snapToGrid="0">
      <p:cViewPr>
        <p:scale>
          <a:sx n="92" d="100"/>
          <a:sy n="92" d="100"/>
        </p:scale>
        <p:origin x="102" y="462"/>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ranjani T" userId="89fe54c5d4e04fbd" providerId="LiveId" clId="{B9EC7223-B212-4A70-B9FE-69C3B7DAEF3E}"/>
    <pc:docChg chg="undo redo custSel addSld delSld modSld sldOrd">
      <pc:chgData name="Niranjani T" userId="89fe54c5d4e04fbd" providerId="LiveId" clId="{B9EC7223-B212-4A70-B9FE-69C3B7DAEF3E}" dt="2024-05-22T08:24:24.747" v="728" actId="20577"/>
      <pc:docMkLst>
        <pc:docMk/>
      </pc:docMkLst>
      <pc:sldChg chg="modSp mod">
        <pc:chgData name="Niranjani T" userId="89fe54c5d4e04fbd" providerId="LiveId" clId="{B9EC7223-B212-4A70-B9FE-69C3B7DAEF3E}" dt="2024-05-22T08:24:24.747" v="728" actId="20577"/>
        <pc:sldMkLst>
          <pc:docMk/>
          <pc:sldMk cId="2803092014" sldId="278"/>
        </pc:sldMkLst>
        <pc:spChg chg="mod">
          <ac:chgData name="Niranjani T" userId="89fe54c5d4e04fbd" providerId="LiveId" clId="{B9EC7223-B212-4A70-B9FE-69C3B7DAEF3E}" dt="2024-05-22T08:24:24.747" v="728" actId="20577"/>
          <ac:spMkLst>
            <pc:docMk/>
            <pc:sldMk cId="2803092014" sldId="278"/>
            <ac:spMk id="4" creationId="{10047101-8D42-6100-9CEA-AEC0FAEAB606}"/>
          </ac:spMkLst>
        </pc:spChg>
      </pc:sldChg>
      <pc:sldChg chg="addSp delSp modSp mod ord">
        <pc:chgData name="Niranjani T" userId="89fe54c5d4e04fbd" providerId="LiveId" clId="{B9EC7223-B212-4A70-B9FE-69C3B7DAEF3E}" dt="2024-05-22T08:13:03.794" v="595" actId="1076"/>
        <pc:sldMkLst>
          <pc:docMk/>
          <pc:sldMk cId="1384211108" sldId="313"/>
        </pc:sldMkLst>
        <pc:spChg chg="mod">
          <ac:chgData name="Niranjani T" userId="89fe54c5d4e04fbd" providerId="LiveId" clId="{B9EC7223-B212-4A70-B9FE-69C3B7DAEF3E}" dt="2024-05-22T06:51:38.626" v="26" actId="20577"/>
          <ac:spMkLst>
            <pc:docMk/>
            <pc:sldMk cId="1384211108" sldId="313"/>
            <ac:spMk id="2" creationId="{F5D5BE93-0252-3CC3-B567-14EC47EB8C7F}"/>
          </ac:spMkLst>
        </pc:spChg>
        <pc:spChg chg="del mod">
          <ac:chgData name="Niranjani T" userId="89fe54c5d4e04fbd" providerId="LiveId" clId="{B9EC7223-B212-4A70-B9FE-69C3B7DAEF3E}" dt="2024-05-22T06:54:32.340" v="29"/>
          <ac:spMkLst>
            <pc:docMk/>
            <pc:sldMk cId="1384211108" sldId="313"/>
            <ac:spMk id="3" creationId="{1ABCA07C-1908-B1EB-82FA-EC63DAAF4CF4}"/>
          </ac:spMkLst>
        </pc:spChg>
        <pc:spChg chg="add mod">
          <ac:chgData name="Niranjani T" userId="89fe54c5d4e04fbd" providerId="LiveId" clId="{B9EC7223-B212-4A70-B9FE-69C3B7DAEF3E}" dt="2024-05-22T07:57:57.359" v="419" actId="403"/>
          <ac:spMkLst>
            <pc:docMk/>
            <pc:sldMk cId="1384211108" sldId="313"/>
            <ac:spMk id="4" creationId="{62B2673E-458D-E6F8-35FC-E101A22B0928}"/>
          </ac:spMkLst>
        </pc:spChg>
        <pc:picChg chg="add del mod">
          <ac:chgData name="Niranjani T" userId="89fe54c5d4e04fbd" providerId="LiveId" clId="{B9EC7223-B212-4A70-B9FE-69C3B7DAEF3E}" dt="2024-05-22T07:54:42.135" v="410" actId="478"/>
          <ac:picMkLst>
            <pc:docMk/>
            <pc:sldMk cId="1384211108" sldId="313"/>
            <ac:picMk id="6" creationId="{702BC497-A049-5FB2-50DF-DE60E269B48B}"/>
          </ac:picMkLst>
        </pc:picChg>
        <pc:picChg chg="add del mod">
          <ac:chgData name="Niranjani T" userId="89fe54c5d4e04fbd" providerId="LiveId" clId="{B9EC7223-B212-4A70-B9FE-69C3B7DAEF3E}" dt="2024-05-22T07:54:43.657" v="411" actId="478"/>
          <ac:picMkLst>
            <pc:docMk/>
            <pc:sldMk cId="1384211108" sldId="313"/>
            <ac:picMk id="8" creationId="{5A0418E8-3D0E-4DA6-A6BA-97816722F4C3}"/>
          </ac:picMkLst>
        </pc:picChg>
        <pc:picChg chg="add del mod">
          <ac:chgData name="Niranjani T" userId="89fe54c5d4e04fbd" providerId="LiveId" clId="{B9EC7223-B212-4A70-B9FE-69C3B7DAEF3E}" dt="2024-05-22T07:54:02.650" v="401" actId="478"/>
          <ac:picMkLst>
            <pc:docMk/>
            <pc:sldMk cId="1384211108" sldId="313"/>
            <ac:picMk id="10" creationId="{F855D353-280C-E843-1310-34F674849236}"/>
          </ac:picMkLst>
        </pc:picChg>
        <pc:picChg chg="add del mod">
          <ac:chgData name="Niranjani T" userId="89fe54c5d4e04fbd" providerId="LiveId" clId="{B9EC7223-B212-4A70-B9FE-69C3B7DAEF3E}" dt="2024-05-22T07:54:04.467" v="402" actId="478"/>
          <ac:picMkLst>
            <pc:docMk/>
            <pc:sldMk cId="1384211108" sldId="313"/>
            <ac:picMk id="12" creationId="{E51C2184-2527-4A88-0AE3-10BE1B99D6D6}"/>
          </ac:picMkLst>
        </pc:picChg>
        <pc:picChg chg="add mod">
          <ac:chgData name="Niranjani T" userId="89fe54c5d4e04fbd" providerId="LiveId" clId="{B9EC7223-B212-4A70-B9FE-69C3B7DAEF3E}" dt="2024-05-22T08:13:03.794" v="595" actId="1076"/>
          <ac:picMkLst>
            <pc:docMk/>
            <pc:sldMk cId="1384211108" sldId="313"/>
            <ac:picMk id="14" creationId="{9A6D0949-6417-5844-6F7E-CA88906CBC7D}"/>
          </ac:picMkLst>
        </pc:picChg>
      </pc:sldChg>
      <pc:sldChg chg="add">
        <pc:chgData name="Niranjani T" userId="89fe54c5d4e04fbd" providerId="LiveId" clId="{B9EC7223-B212-4A70-B9FE-69C3B7DAEF3E}" dt="2024-05-22T06:47:54.498" v="0" actId="2890"/>
        <pc:sldMkLst>
          <pc:docMk/>
          <pc:sldMk cId="2330059794" sldId="324"/>
        </pc:sldMkLst>
      </pc:sldChg>
      <pc:sldChg chg="addSp delSp modSp add mod ord setBg">
        <pc:chgData name="Niranjani T" userId="89fe54c5d4e04fbd" providerId="LiveId" clId="{B9EC7223-B212-4A70-B9FE-69C3B7DAEF3E}" dt="2024-05-22T08:17:47.689" v="622"/>
        <pc:sldMkLst>
          <pc:docMk/>
          <pc:sldMk cId="2573502657" sldId="325"/>
        </pc:sldMkLst>
        <pc:spChg chg="mod">
          <ac:chgData name="Niranjani T" userId="89fe54c5d4e04fbd" providerId="LiveId" clId="{B9EC7223-B212-4A70-B9FE-69C3B7DAEF3E}" dt="2024-05-22T08:01:50.478" v="442" actId="26606"/>
          <ac:spMkLst>
            <pc:docMk/>
            <pc:sldMk cId="2573502657" sldId="325"/>
            <ac:spMk id="2" creationId="{F5D5BE93-0252-3CC3-B567-14EC47EB8C7F}"/>
          </ac:spMkLst>
        </pc:spChg>
        <pc:spChg chg="del mod">
          <ac:chgData name="Niranjani T" userId="89fe54c5d4e04fbd" providerId="LiveId" clId="{B9EC7223-B212-4A70-B9FE-69C3B7DAEF3E}" dt="2024-05-22T08:01:50.478" v="442" actId="26606"/>
          <ac:spMkLst>
            <pc:docMk/>
            <pc:sldMk cId="2573502657" sldId="325"/>
            <ac:spMk id="4" creationId="{62B2673E-458D-E6F8-35FC-E101A22B0928}"/>
          </ac:spMkLst>
        </pc:spChg>
        <pc:spChg chg="add mod">
          <ac:chgData name="Niranjani T" userId="89fe54c5d4e04fbd" providerId="LiveId" clId="{B9EC7223-B212-4A70-B9FE-69C3B7DAEF3E}" dt="2024-05-22T08:11:07.897" v="586" actId="403"/>
          <ac:spMkLst>
            <pc:docMk/>
            <pc:sldMk cId="2573502657" sldId="325"/>
            <ac:spMk id="5" creationId="{DF06563E-F3FF-86AE-EC63-70DDB5E00F3D}"/>
          </ac:spMkLst>
        </pc:spChg>
        <pc:spChg chg="add">
          <ac:chgData name="Niranjani T" userId="89fe54c5d4e04fbd" providerId="LiveId" clId="{B9EC7223-B212-4A70-B9FE-69C3B7DAEF3E}" dt="2024-05-22T08:01:50.478" v="442" actId="26606"/>
          <ac:spMkLst>
            <pc:docMk/>
            <pc:sldMk cId="2573502657" sldId="325"/>
            <ac:spMk id="16" creationId="{60B7752B-728D-4CA3-8923-C4F7F77029E3}"/>
          </ac:spMkLst>
        </pc:spChg>
        <pc:spChg chg="add">
          <ac:chgData name="Niranjani T" userId="89fe54c5d4e04fbd" providerId="LiveId" clId="{B9EC7223-B212-4A70-B9FE-69C3B7DAEF3E}" dt="2024-05-22T08:01:50.478" v="442" actId="26606"/>
          <ac:spMkLst>
            <pc:docMk/>
            <pc:sldMk cId="2573502657" sldId="325"/>
            <ac:spMk id="18" creationId="{88392DC7-0988-443B-A0D0-E726C7DB622B}"/>
          </ac:spMkLst>
        </pc:spChg>
        <pc:grpChg chg="add">
          <ac:chgData name="Niranjani T" userId="89fe54c5d4e04fbd" providerId="LiveId" clId="{B9EC7223-B212-4A70-B9FE-69C3B7DAEF3E}" dt="2024-05-22T08:01:50.478" v="442" actId="26606"/>
          <ac:grpSpMkLst>
            <pc:docMk/>
            <pc:sldMk cId="2573502657" sldId="325"/>
            <ac:grpSpMk id="10" creationId="{3BDBC526-6DCD-4FF6-8395-D8C22E46E527}"/>
          </ac:grpSpMkLst>
        </pc:grpChg>
        <pc:graphicFrameChg chg="add del mod modGraphic">
          <ac:chgData name="Niranjani T" userId="89fe54c5d4e04fbd" providerId="LiveId" clId="{B9EC7223-B212-4A70-B9FE-69C3B7DAEF3E}" dt="2024-05-22T08:10:23.845" v="584" actId="478"/>
          <ac:graphicFrameMkLst>
            <pc:docMk/>
            <pc:sldMk cId="2573502657" sldId="325"/>
            <ac:graphicFrameMk id="6" creationId="{682745A6-A458-0518-B363-891F513994B3}"/>
          </ac:graphicFrameMkLst>
        </pc:graphicFrameChg>
      </pc:sldChg>
      <pc:sldChg chg="addSp delSp modSp add mod ord setBg">
        <pc:chgData name="Niranjani T" userId="89fe54c5d4e04fbd" providerId="LiveId" clId="{B9EC7223-B212-4A70-B9FE-69C3B7DAEF3E}" dt="2024-05-22T08:18:33.694" v="624"/>
        <pc:sldMkLst>
          <pc:docMk/>
          <pc:sldMk cId="1260234692" sldId="326"/>
        </pc:sldMkLst>
        <pc:spChg chg="mod">
          <ac:chgData name="Niranjani T" userId="89fe54c5d4e04fbd" providerId="LiveId" clId="{B9EC7223-B212-4A70-B9FE-69C3B7DAEF3E}" dt="2024-05-22T08:08:03.051" v="560" actId="26606"/>
          <ac:spMkLst>
            <pc:docMk/>
            <pc:sldMk cId="1260234692" sldId="326"/>
            <ac:spMk id="2" creationId="{F5D5BE93-0252-3CC3-B567-14EC47EB8C7F}"/>
          </ac:spMkLst>
        </pc:spChg>
        <pc:spChg chg="add del mod">
          <ac:chgData name="Niranjani T" userId="89fe54c5d4e04fbd" providerId="LiveId" clId="{B9EC7223-B212-4A70-B9FE-69C3B7DAEF3E}" dt="2024-05-22T08:08:03.051" v="560" actId="26606"/>
          <ac:spMkLst>
            <pc:docMk/>
            <pc:sldMk cId="1260234692" sldId="326"/>
            <ac:spMk id="3" creationId="{1ABCA07C-1908-B1EB-82FA-EC63DAAF4CF4}"/>
          </ac:spMkLst>
        </pc:spChg>
        <pc:spChg chg="add del">
          <ac:chgData name="Niranjani T" userId="89fe54c5d4e04fbd" providerId="LiveId" clId="{B9EC7223-B212-4A70-B9FE-69C3B7DAEF3E}" dt="2024-05-22T08:08:02.990" v="559" actId="26606"/>
          <ac:spMkLst>
            <pc:docMk/>
            <pc:sldMk cId="1260234692" sldId="326"/>
            <ac:spMk id="15" creationId="{60B7752B-728D-4CA3-8923-C4F7F77029E3}"/>
          </ac:spMkLst>
        </pc:spChg>
        <pc:spChg chg="add del">
          <ac:chgData name="Niranjani T" userId="89fe54c5d4e04fbd" providerId="LiveId" clId="{B9EC7223-B212-4A70-B9FE-69C3B7DAEF3E}" dt="2024-05-22T08:08:02.990" v="559" actId="26606"/>
          <ac:spMkLst>
            <pc:docMk/>
            <pc:sldMk cId="1260234692" sldId="326"/>
            <ac:spMk id="17" creationId="{429899A3-416E-4DB5-846D-023526052013}"/>
          </ac:spMkLst>
        </pc:spChg>
        <pc:spChg chg="add del">
          <ac:chgData name="Niranjani T" userId="89fe54c5d4e04fbd" providerId="LiveId" clId="{B9EC7223-B212-4A70-B9FE-69C3B7DAEF3E}" dt="2024-05-22T08:03:24.666" v="486" actId="26606"/>
          <ac:spMkLst>
            <pc:docMk/>
            <pc:sldMk cId="1260234692" sldId="326"/>
            <ac:spMk id="18" creationId="{60B7752B-728D-4CA3-8923-C4F7F77029E3}"/>
          </ac:spMkLst>
        </pc:spChg>
        <pc:spChg chg="add del">
          <ac:chgData name="Niranjani T" userId="89fe54c5d4e04fbd" providerId="LiveId" clId="{B9EC7223-B212-4A70-B9FE-69C3B7DAEF3E}" dt="2024-05-22T08:03:24.666" v="486" actId="26606"/>
          <ac:spMkLst>
            <pc:docMk/>
            <pc:sldMk cId="1260234692" sldId="326"/>
            <ac:spMk id="20" creationId="{429899A3-416E-4DB5-846D-023526052013}"/>
          </ac:spMkLst>
        </pc:spChg>
        <pc:spChg chg="add del">
          <ac:chgData name="Niranjani T" userId="89fe54c5d4e04fbd" providerId="LiveId" clId="{B9EC7223-B212-4A70-B9FE-69C3B7DAEF3E}" dt="2024-05-22T08:03:31.139" v="488" actId="26606"/>
          <ac:spMkLst>
            <pc:docMk/>
            <pc:sldMk cId="1260234692" sldId="326"/>
            <ac:spMk id="21" creationId="{60B7752B-728D-4CA3-8923-C4F7F77029E3}"/>
          </ac:spMkLst>
        </pc:spChg>
        <pc:spChg chg="add del">
          <ac:chgData name="Niranjani T" userId="89fe54c5d4e04fbd" providerId="LiveId" clId="{B9EC7223-B212-4A70-B9FE-69C3B7DAEF3E}" dt="2024-05-22T08:03:31.139" v="488" actId="26606"/>
          <ac:spMkLst>
            <pc:docMk/>
            <pc:sldMk cId="1260234692" sldId="326"/>
            <ac:spMk id="22" creationId="{429899A3-416E-4DB5-846D-023526052013}"/>
          </ac:spMkLst>
        </pc:spChg>
        <pc:spChg chg="add">
          <ac:chgData name="Niranjani T" userId="89fe54c5d4e04fbd" providerId="LiveId" clId="{B9EC7223-B212-4A70-B9FE-69C3B7DAEF3E}" dt="2024-05-22T08:08:03.051" v="560" actId="26606"/>
          <ac:spMkLst>
            <pc:docMk/>
            <pc:sldMk cId="1260234692" sldId="326"/>
            <ac:spMk id="27" creationId="{60B7752B-728D-4CA3-8923-C4F7F77029E3}"/>
          </ac:spMkLst>
        </pc:spChg>
        <pc:spChg chg="add">
          <ac:chgData name="Niranjani T" userId="89fe54c5d4e04fbd" providerId="LiveId" clId="{B9EC7223-B212-4A70-B9FE-69C3B7DAEF3E}" dt="2024-05-22T08:08:03.051" v="560" actId="26606"/>
          <ac:spMkLst>
            <pc:docMk/>
            <pc:sldMk cId="1260234692" sldId="326"/>
            <ac:spMk id="28" creationId="{429899A3-416E-4DB5-846D-023526052013}"/>
          </ac:spMkLst>
        </pc:spChg>
        <pc:grpChg chg="add del">
          <ac:chgData name="Niranjani T" userId="89fe54c5d4e04fbd" providerId="LiveId" clId="{B9EC7223-B212-4A70-B9FE-69C3B7DAEF3E}" dt="2024-05-22T08:08:02.990" v="559" actId="26606"/>
          <ac:grpSpMkLst>
            <pc:docMk/>
            <pc:sldMk cId="1260234692" sldId="326"/>
            <ac:grpSpMk id="6" creationId="{3BDBC526-6DCD-4FF6-8395-D8C22E46E527}"/>
          </ac:grpSpMkLst>
        </pc:grpChg>
        <pc:grpChg chg="add del">
          <ac:chgData name="Niranjani T" userId="89fe54c5d4e04fbd" providerId="LiveId" clId="{B9EC7223-B212-4A70-B9FE-69C3B7DAEF3E}" dt="2024-05-22T08:03:31.139" v="488" actId="26606"/>
          <ac:grpSpMkLst>
            <pc:docMk/>
            <pc:sldMk cId="1260234692" sldId="326"/>
            <ac:grpSpMk id="9" creationId="{3BDBC526-6DCD-4FF6-8395-D8C22E46E527}"/>
          </ac:grpSpMkLst>
        </pc:grpChg>
        <pc:grpChg chg="add del">
          <ac:chgData name="Niranjani T" userId="89fe54c5d4e04fbd" providerId="LiveId" clId="{B9EC7223-B212-4A70-B9FE-69C3B7DAEF3E}" dt="2024-05-22T08:03:24.666" v="486" actId="26606"/>
          <ac:grpSpMkLst>
            <pc:docMk/>
            <pc:sldMk cId="1260234692" sldId="326"/>
            <ac:grpSpMk id="12" creationId="{3BDBC526-6DCD-4FF6-8395-D8C22E46E527}"/>
          </ac:grpSpMkLst>
        </pc:grpChg>
        <pc:grpChg chg="add">
          <ac:chgData name="Niranjani T" userId="89fe54c5d4e04fbd" providerId="LiveId" clId="{B9EC7223-B212-4A70-B9FE-69C3B7DAEF3E}" dt="2024-05-22T08:08:03.051" v="560" actId="26606"/>
          <ac:grpSpMkLst>
            <pc:docMk/>
            <pc:sldMk cId="1260234692" sldId="326"/>
            <ac:grpSpMk id="19" creationId="{3BDBC526-6DCD-4FF6-8395-D8C22E46E527}"/>
          </ac:grpSpMkLst>
        </pc:grpChg>
        <pc:graphicFrameChg chg="add del">
          <ac:chgData name="Niranjani T" userId="89fe54c5d4e04fbd" providerId="LiveId" clId="{B9EC7223-B212-4A70-B9FE-69C3B7DAEF3E}" dt="2024-05-22T08:08:02.990" v="559" actId="26606"/>
          <ac:graphicFrameMkLst>
            <pc:docMk/>
            <pc:sldMk cId="1260234692" sldId="326"/>
            <ac:graphicFrameMk id="14" creationId="{B244C56A-0095-1261-7CBB-FC63989B5833}"/>
          </ac:graphicFrameMkLst>
        </pc:graphicFrameChg>
        <pc:graphicFrameChg chg="add mod modGraphic">
          <ac:chgData name="Niranjani T" userId="89fe54c5d4e04fbd" providerId="LiveId" clId="{B9EC7223-B212-4A70-B9FE-69C3B7DAEF3E}" dt="2024-05-22T08:13:30.244" v="598" actId="403"/>
          <ac:graphicFrameMkLst>
            <pc:docMk/>
            <pc:sldMk cId="1260234692" sldId="326"/>
            <ac:graphicFrameMk id="29" creationId="{8A823DC2-7C7C-8AF9-2220-59EC2DDE84DA}"/>
          </ac:graphicFrameMkLst>
        </pc:graphicFrameChg>
        <pc:picChg chg="add del mod">
          <ac:chgData name="Niranjani T" userId="89fe54c5d4e04fbd" providerId="LiveId" clId="{B9EC7223-B212-4A70-B9FE-69C3B7DAEF3E}" dt="2024-05-22T08:04:10.494" v="495" actId="478"/>
          <ac:picMkLst>
            <pc:docMk/>
            <pc:sldMk cId="1260234692" sldId="326"/>
            <ac:picMk id="5" creationId="{3348D058-C4C7-50AA-2144-12B1B7A8301A}"/>
          </ac:picMkLst>
        </pc:picChg>
        <pc:picChg chg="add del mod">
          <ac:chgData name="Niranjani T" userId="89fe54c5d4e04fbd" providerId="LiveId" clId="{B9EC7223-B212-4A70-B9FE-69C3B7DAEF3E}" dt="2024-05-22T08:04:12.254" v="496" actId="478"/>
          <ac:picMkLst>
            <pc:docMk/>
            <pc:sldMk cId="1260234692" sldId="326"/>
            <ac:picMk id="7" creationId="{651670C2-4E28-7A24-B4F4-AD5BFE5B4F50}"/>
          </ac:picMkLst>
        </pc:picChg>
      </pc:sldChg>
      <pc:sldChg chg="addSp delSp modSp add mod ord">
        <pc:chgData name="Niranjani T" userId="89fe54c5d4e04fbd" providerId="LiveId" clId="{B9EC7223-B212-4A70-B9FE-69C3B7DAEF3E}" dt="2024-05-22T08:18:59.064" v="628"/>
        <pc:sldMkLst>
          <pc:docMk/>
          <pc:sldMk cId="968240839" sldId="327"/>
        </pc:sldMkLst>
        <pc:spChg chg="mod">
          <ac:chgData name="Niranjani T" userId="89fe54c5d4e04fbd" providerId="LiveId" clId="{B9EC7223-B212-4A70-B9FE-69C3B7DAEF3E}" dt="2024-05-22T07:03:43.406" v="107"/>
          <ac:spMkLst>
            <pc:docMk/>
            <pc:sldMk cId="968240839" sldId="327"/>
            <ac:spMk id="2" creationId="{F5D5BE93-0252-3CC3-B567-14EC47EB8C7F}"/>
          </ac:spMkLst>
        </pc:spChg>
        <pc:spChg chg="add del mod">
          <ac:chgData name="Niranjani T" userId="89fe54c5d4e04fbd" providerId="LiveId" clId="{B9EC7223-B212-4A70-B9FE-69C3B7DAEF3E}" dt="2024-05-22T07:05:05.212" v="127" actId="12"/>
          <ac:spMkLst>
            <pc:docMk/>
            <pc:sldMk cId="968240839" sldId="327"/>
            <ac:spMk id="3" creationId="{1ABCA07C-1908-B1EB-82FA-EC63DAAF4CF4}"/>
          </ac:spMkLst>
        </pc:spChg>
        <pc:spChg chg="add mod">
          <ac:chgData name="Niranjani T" userId="89fe54c5d4e04fbd" providerId="LiveId" clId="{B9EC7223-B212-4A70-B9FE-69C3B7DAEF3E}" dt="2024-05-22T07:02:02.495" v="75"/>
          <ac:spMkLst>
            <pc:docMk/>
            <pc:sldMk cId="968240839" sldId="327"/>
            <ac:spMk id="4" creationId="{132A5C18-E86F-9A94-C17B-4B3A51825F67}"/>
          </ac:spMkLst>
        </pc:spChg>
        <pc:spChg chg="add mod">
          <ac:chgData name="Niranjani T" userId="89fe54c5d4e04fbd" providerId="LiveId" clId="{B9EC7223-B212-4A70-B9FE-69C3B7DAEF3E}" dt="2024-05-22T07:03:38.600" v="102"/>
          <ac:spMkLst>
            <pc:docMk/>
            <pc:sldMk cId="968240839" sldId="327"/>
            <ac:spMk id="5" creationId="{FC34BA90-89E9-CB67-6417-F57180676EC3}"/>
          </ac:spMkLst>
        </pc:spChg>
        <pc:picChg chg="add del">
          <ac:chgData name="Niranjani T" userId="89fe54c5d4e04fbd" providerId="LiveId" clId="{B9EC7223-B212-4A70-B9FE-69C3B7DAEF3E}" dt="2024-05-22T08:04:38.256" v="501" actId="478"/>
          <ac:picMkLst>
            <pc:docMk/>
            <pc:sldMk cId="968240839" sldId="327"/>
            <ac:picMk id="7" creationId="{71F303F5-C648-BAF4-E10E-550875EBFEBD}"/>
          </ac:picMkLst>
        </pc:picChg>
        <pc:picChg chg="add del mod">
          <ac:chgData name="Niranjani T" userId="89fe54c5d4e04fbd" providerId="LiveId" clId="{B9EC7223-B212-4A70-B9FE-69C3B7DAEF3E}" dt="2024-05-22T08:04:42.049" v="502" actId="478"/>
          <ac:picMkLst>
            <pc:docMk/>
            <pc:sldMk cId="968240839" sldId="327"/>
            <ac:picMk id="9" creationId="{0D692898-D0CA-D798-0332-030CF3BEAD00}"/>
          </ac:picMkLst>
        </pc:picChg>
      </pc:sldChg>
      <pc:sldChg chg="addSp modSp add del mod ord">
        <pc:chgData name="Niranjani T" userId="89fe54c5d4e04fbd" providerId="LiveId" clId="{B9EC7223-B212-4A70-B9FE-69C3B7DAEF3E}" dt="2024-05-22T08:19:15.892" v="630"/>
        <pc:sldMkLst>
          <pc:docMk/>
          <pc:sldMk cId="2554012390" sldId="328"/>
        </pc:sldMkLst>
        <pc:spChg chg="mod">
          <ac:chgData name="Niranjani T" userId="89fe54c5d4e04fbd" providerId="LiveId" clId="{B9EC7223-B212-4A70-B9FE-69C3B7DAEF3E}" dt="2024-05-22T08:14:21.275" v="603" actId="113"/>
          <ac:spMkLst>
            <pc:docMk/>
            <pc:sldMk cId="2554012390" sldId="328"/>
            <ac:spMk id="2" creationId="{F5D5BE93-0252-3CC3-B567-14EC47EB8C7F}"/>
          </ac:spMkLst>
        </pc:spChg>
        <pc:spChg chg="mod">
          <ac:chgData name="Niranjani T" userId="89fe54c5d4e04fbd" providerId="LiveId" clId="{B9EC7223-B212-4A70-B9FE-69C3B7DAEF3E}" dt="2024-05-22T07:07:38.920" v="160" actId="12"/>
          <ac:spMkLst>
            <pc:docMk/>
            <pc:sldMk cId="2554012390" sldId="328"/>
            <ac:spMk id="3" creationId="{1ABCA07C-1908-B1EB-82FA-EC63DAAF4CF4}"/>
          </ac:spMkLst>
        </pc:spChg>
        <pc:picChg chg="add mod">
          <ac:chgData name="Niranjani T" userId="89fe54c5d4e04fbd" providerId="LiveId" clId="{B9EC7223-B212-4A70-B9FE-69C3B7DAEF3E}" dt="2024-05-22T08:16:05.392" v="618" actId="1076"/>
          <ac:picMkLst>
            <pc:docMk/>
            <pc:sldMk cId="2554012390" sldId="328"/>
            <ac:picMk id="5" creationId="{DEF19087-BD30-3BEE-3DCC-D7A107877AD2}"/>
          </ac:picMkLst>
        </pc:picChg>
        <pc:picChg chg="add mod">
          <ac:chgData name="Niranjani T" userId="89fe54c5d4e04fbd" providerId="LiveId" clId="{B9EC7223-B212-4A70-B9FE-69C3B7DAEF3E}" dt="2024-05-22T08:16:07.571" v="619" actId="1076"/>
          <ac:picMkLst>
            <pc:docMk/>
            <pc:sldMk cId="2554012390" sldId="328"/>
            <ac:picMk id="7" creationId="{F7EA5CA8-E572-022E-8CCD-6EFE141D27B5}"/>
          </ac:picMkLst>
        </pc:picChg>
        <pc:picChg chg="add mod">
          <ac:chgData name="Niranjani T" userId="89fe54c5d4e04fbd" providerId="LiveId" clId="{B9EC7223-B212-4A70-B9FE-69C3B7DAEF3E}" dt="2024-05-22T08:16:10.160" v="620" actId="1076"/>
          <ac:picMkLst>
            <pc:docMk/>
            <pc:sldMk cId="2554012390" sldId="328"/>
            <ac:picMk id="9" creationId="{FCEAFCAC-8588-8F43-F9EE-D0ACD9445453}"/>
          </ac:picMkLst>
        </pc:picChg>
      </pc:sldChg>
      <pc:sldChg chg="addSp delSp modSp add mod ord">
        <pc:chgData name="Niranjani T" userId="89fe54c5d4e04fbd" providerId="LiveId" clId="{B9EC7223-B212-4A70-B9FE-69C3B7DAEF3E}" dt="2024-05-22T08:20:07.448" v="634"/>
        <pc:sldMkLst>
          <pc:docMk/>
          <pc:sldMk cId="396552157" sldId="329"/>
        </pc:sldMkLst>
        <pc:spChg chg="mod">
          <ac:chgData name="Niranjani T" userId="89fe54c5d4e04fbd" providerId="LiveId" clId="{B9EC7223-B212-4A70-B9FE-69C3B7DAEF3E}" dt="2024-05-22T07:08:10.608" v="163"/>
          <ac:spMkLst>
            <pc:docMk/>
            <pc:sldMk cId="396552157" sldId="329"/>
            <ac:spMk id="2" creationId="{F5D5BE93-0252-3CC3-B567-14EC47EB8C7F}"/>
          </ac:spMkLst>
        </pc:spChg>
        <pc:spChg chg="mod">
          <ac:chgData name="Niranjani T" userId="89fe54c5d4e04fbd" providerId="LiveId" clId="{B9EC7223-B212-4A70-B9FE-69C3B7DAEF3E}" dt="2024-05-22T08:15:21.893" v="613" actId="113"/>
          <ac:spMkLst>
            <pc:docMk/>
            <pc:sldMk cId="396552157" sldId="329"/>
            <ac:spMk id="3" creationId="{1ABCA07C-1908-B1EB-82FA-EC63DAAF4CF4}"/>
          </ac:spMkLst>
        </pc:spChg>
        <pc:spChg chg="add">
          <ac:chgData name="Niranjani T" userId="89fe54c5d4e04fbd" providerId="LiveId" clId="{B9EC7223-B212-4A70-B9FE-69C3B7DAEF3E}" dt="2024-05-22T07:09:01.309" v="167"/>
          <ac:spMkLst>
            <pc:docMk/>
            <pc:sldMk cId="396552157" sldId="329"/>
            <ac:spMk id="4" creationId="{7B507419-30B9-5040-A3BC-424218623CE3}"/>
          </ac:spMkLst>
        </pc:spChg>
        <pc:spChg chg="add">
          <ac:chgData name="Niranjani T" userId="89fe54c5d4e04fbd" providerId="LiveId" clId="{B9EC7223-B212-4A70-B9FE-69C3B7DAEF3E}" dt="2024-05-22T07:09:07.038" v="169"/>
          <ac:spMkLst>
            <pc:docMk/>
            <pc:sldMk cId="396552157" sldId="329"/>
            <ac:spMk id="5" creationId="{6DCE1C1F-9F8E-EAD7-A610-572384E633B4}"/>
          </ac:spMkLst>
        </pc:spChg>
        <pc:picChg chg="add del mod">
          <ac:chgData name="Niranjani T" userId="89fe54c5d4e04fbd" providerId="LiveId" clId="{B9EC7223-B212-4A70-B9FE-69C3B7DAEF3E}" dt="2024-05-22T07:36:47.951" v="369" actId="478"/>
          <ac:picMkLst>
            <pc:docMk/>
            <pc:sldMk cId="396552157" sldId="329"/>
            <ac:picMk id="7" creationId="{0EC56920-237C-69DD-E35E-E1F70A8F5D23}"/>
          </ac:picMkLst>
        </pc:picChg>
        <pc:picChg chg="add del mod">
          <ac:chgData name="Niranjani T" userId="89fe54c5d4e04fbd" providerId="LiveId" clId="{B9EC7223-B212-4A70-B9FE-69C3B7DAEF3E}" dt="2024-05-22T07:36:51.399" v="371" actId="478"/>
          <ac:picMkLst>
            <pc:docMk/>
            <pc:sldMk cId="396552157" sldId="329"/>
            <ac:picMk id="9" creationId="{920C1BEA-3CE7-8DC4-E4EF-5D0D9B9BFA8D}"/>
          </ac:picMkLst>
        </pc:picChg>
        <pc:picChg chg="add del mod">
          <ac:chgData name="Niranjani T" userId="89fe54c5d4e04fbd" providerId="LiveId" clId="{B9EC7223-B212-4A70-B9FE-69C3B7DAEF3E}" dt="2024-05-22T07:36:49.473" v="370" actId="478"/>
          <ac:picMkLst>
            <pc:docMk/>
            <pc:sldMk cId="396552157" sldId="329"/>
            <ac:picMk id="11" creationId="{7C6653F0-D2F1-E349-BB4D-7CA64044272A}"/>
          </ac:picMkLst>
        </pc:picChg>
        <pc:picChg chg="add del mod">
          <ac:chgData name="Niranjani T" userId="89fe54c5d4e04fbd" providerId="LiveId" clId="{B9EC7223-B212-4A70-B9FE-69C3B7DAEF3E}" dt="2024-05-22T07:36:53.585" v="372" actId="478"/>
          <ac:picMkLst>
            <pc:docMk/>
            <pc:sldMk cId="396552157" sldId="329"/>
            <ac:picMk id="13" creationId="{43149533-5E3E-34D1-DFC4-A76178D46F5B}"/>
          </ac:picMkLst>
        </pc:picChg>
      </pc:sldChg>
      <pc:sldChg chg="addSp delSp modSp add mod ord">
        <pc:chgData name="Niranjani T" userId="89fe54c5d4e04fbd" providerId="LiveId" clId="{B9EC7223-B212-4A70-B9FE-69C3B7DAEF3E}" dt="2024-05-22T08:20:47.620" v="638"/>
        <pc:sldMkLst>
          <pc:docMk/>
          <pc:sldMk cId="675088196" sldId="330"/>
        </pc:sldMkLst>
        <pc:spChg chg="mod">
          <ac:chgData name="Niranjani T" userId="89fe54c5d4e04fbd" providerId="LiveId" clId="{B9EC7223-B212-4A70-B9FE-69C3B7DAEF3E}" dt="2024-05-22T07:11:13.982" v="196"/>
          <ac:spMkLst>
            <pc:docMk/>
            <pc:sldMk cId="675088196" sldId="330"/>
            <ac:spMk id="2" creationId="{F5D5BE93-0252-3CC3-B567-14EC47EB8C7F}"/>
          </ac:spMkLst>
        </pc:spChg>
        <pc:spChg chg="add del mod">
          <ac:chgData name="Niranjani T" userId="89fe54c5d4e04fbd" providerId="LiveId" clId="{B9EC7223-B212-4A70-B9FE-69C3B7DAEF3E}" dt="2024-05-22T07:12:36.009" v="215" actId="404"/>
          <ac:spMkLst>
            <pc:docMk/>
            <pc:sldMk cId="675088196" sldId="330"/>
            <ac:spMk id="3" creationId="{1ABCA07C-1908-B1EB-82FA-EC63DAAF4CF4}"/>
          </ac:spMkLst>
        </pc:spChg>
        <pc:spChg chg="add mod">
          <ac:chgData name="Niranjani T" userId="89fe54c5d4e04fbd" providerId="LiveId" clId="{B9EC7223-B212-4A70-B9FE-69C3B7DAEF3E}" dt="2024-05-22T07:11:27.722" v="200"/>
          <ac:spMkLst>
            <pc:docMk/>
            <pc:sldMk cId="675088196" sldId="330"/>
            <ac:spMk id="4" creationId="{252F976B-09D4-D8F8-3C35-0161A9F12FD0}"/>
          </ac:spMkLst>
        </pc:spChg>
      </pc:sldChg>
      <pc:sldChg chg="addSp delSp modSp new mod ord">
        <pc:chgData name="Niranjani T" userId="89fe54c5d4e04fbd" providerId="LiveId" clId="{B9EC7223-B212-4A70-B9FE-69C3B7DAEF3E}" dt="2024-05-22T08:20:30.133" v="636"/>
        <pc:sldMkLst>
          <pc:docMk/>
          <pc:sldMk cId="4255371251" sldId="331"/>
        </pc:sldMkLst>
        <pc:spChg chg="del">
          <ac:chgData name="Niranjani T" userId="89fe54c5d4e04fbd" providerId="LiveId" clId="{B9EC7223-B212-4A70-B9FE-69C3B7DAEF3E}" dt="2024-05-22T07:27:47.629" v="234" actId="22"/>
          <ac:spMkLst>
            <pc:docMk/>
            <pc:sldMk cId="4255371251" sldId="331"/>
            <ac:spMk id="3" creationId="{49E9AE37-0E44-3BB3-F3B0-C01FBF0D1AA3}"/>
          </ac:spMkLst>
        </pc:spChg>
        <pc:picChg chg="add mod ord">
          <ac:chgData name="Niranjani T" userId="89fe54c5d4e04fbd" providerId="LiveId" clId="{B9EC7223-B212-4A70-B9FE-69C3B7DAEF3E}" dt="2024-05-22T07:37:47.747" v="376" actId="1076"/>
          <ac:picMkLst>
            <pc:docMk/>
            <pc:sldMk cId="4255371251" sldId="331"/>
            <ac:picMk id="5" creationId="{AF6EB65A-AD3F-C7A5-CEC2-742322EDDAA3}"/>
          </ac:picMkLst>
        </pc:picChg>
        <pc:picChg chg="add mod">
          <ac:chgData name="Niranjani T" userId="89fe54c5d4e04fbd" providerId="LiveId" clId="{B9EC7223-B212-4A70-B9FE-69C3B7DAEF3E}" dt="2024-05-22T07:37:45.699" v="375" actId="1076"/>
          <ac:picMkLst>
            <pc:docMk/>
            <pc:sldMk cId="4255371251" sldId="331"/>
            <ac:picMk id="7" creationId="{47B30896-733E-1286-0434-09812B22B29A}"/>
          </ac:picMkLst>
        </pc:picChg>
        <pc:picChg chg="add mod">
          <ac:chgData name="Niranjani T" userId="89fe54c5d4e04fbd" providerId="LiveId" clId="{B9EC7223-B212-4A70-B9FE-69C3B7DAEF3E}" dt="2024-05-22T07:37:50.603" v="377" actId="1076"/>
          <ac:picMkLst>
            <pc:docMk/>
            <pc:sldMk cId="4255371251" sldId="331"/>
            <ac:picMk id="9" creationId="{4D1BB999-3042-C937-F0DD-67C0D5D28AC0}"/>
          </ac:picMkLst>
        </pc:picChg>
      </pc:sldChg>
      <pc:sldChg chg="add del">
        <pc:chgData name="Niranjani T" userId="89fe54c5d4e04fbd" providerId="LiveId" clId="{B9EC7223-B212-4A70-B9FE-69C3B7DAEF3E}" dt="2024-05-22T07:29:43.272" v="246" actId="2696"/>
        <pc:sldMkLst>
          <pc:docMk/>
          <pc:sldMk cId="305852942" sldId="332"/>
        </pc:sldMkLst>
      </pc:sldChg>
      <pc:sldChg chg="addSp delSp modSp new mod ord">
        <pc:chgData name="Niranjani T" userId="89fe54c5d4e04fbd" providerId="LiveId" clId="{B9EC7223-B212-4A70-B9FE-69C3B7DAEF3E}" dt="2024-05-22T08:19:53.947" v="632"/>
        <pc:sldMkLst>
          <pc:docMk/>
          <pc:sldMk cId="959244527" sldId="332"/>
        </pc:sldMkLst>
        <pc:spChg chg="mod">
          <ac:chgData name="Niranjani T" userId="89fe54c5d4e04fbd" providerId="LiveId" clId="{B9EC7223-B212-4A70-B9FE-69C3B7DAEF3E}" dt="2024-05-22T07:36:19.560" v="365" actId="1076"/>
          <ac:spMkLst>
            <pc:docMk/>
            <pc:sldMk cId="959244527" sldId="332"/>
            <ac:spMk id="2" creationId="{41E5548D-3AFE-1E6D-B278-6458899EE8A9}"/>
          </ac:spMkLst>
        </pc:spChg>
        <pc:spChg chg="mod">
          <ac:chgData name="Niranjani T" userId="89fe54c5d4e04fbd" providerId="LiveId" clId="{B9EC7223-B212-4A70-B9FE-69C3B7DAEF3E}" dt="2024-05-22T07:31:29.651" v="348" actId="20577"/>
          <ac:spMkLst>
            <pc:docMk/>
            <pc:sldMk cId="959244527" sldId="332"/>
            <ac:spMk id="3" creationId="{2107578F-9EF1-6371-A217-07F8976260C2}"/>
          </ac:spMkLst>
        </pc:spChg>
        <pc:spChg chg="del">
          <ac:chgData name="Niranjani T" userId="89fe54c5d4e04fbd" providerId="LiveId" clId="{B9EC7223-B212-4A70-B9FE-69C3B7DAEF3E}" dt="2024-05-22T07:31:39.679" v="349"/>
          <ac:spMkLst>
            <pc:docMk/>
            <pc:sldMk cId="959244527" sldId="332"/>
            <ac:spMk id="4" creationId="{010468EF-C98C-875B-F0AA-E664B066C224}"/>
          </ac:spMkLst>
        </pc:spChg>
        <pc:spChg chg="mod">
          <ac:chgData name="Niranjani T" userId="89fe54c5d4e04fbd" providerId="LiveId" clId="{B9EC7223-B212-4A70-B9FE-69C3B7DAEF3E}" dt="2024-05-22T07:31:26.208" v="345" actId="20577"/>
          <ac:spMkLst>
            <pc:docMk/>
            <pc:sldMk cId="959244527" sldId="332"/>
            <ac:spMk id="5" creationId="{51D39FE4-60EF-26B8-569A-E1BDF6DFB6A8}"/>
          </ac:spMkLst>
        </pc:spChg>
        <pc:spChg chg="del mod">
          <ac:chgData name="Niranjani T" userId="89fe54c5d4e04fbd" providerId="LiveId" clId="{B9EC7223-B212-4A70-B9FE-69C3B7DAEF3E}" dt="2024-05-22T07:32:18.042" v="354"/>
          <ac:spMkLst>
            <pc:docMk/>
            <pc:sldMk cId="959244527" sldId="332"/>
            <ac:spMk id="6" creationId="{DF65F8B6-3B3E-23CF-C9B9-ABB73097116B}"/>
          </ac:spMkLst>
        </pc:spChg>
        <pc:picChg chg="add mod">
          <ac:chgData name="Niranjani T" userId="89fe54c5d4e04fbd" providerId="LiveId" clId="{B9EC7223-B212-4A70-B9FE-69C3B7DAEF3E}" dt="2024-05-22T07:31:48.857" v="350" actId="1076"/>
          <ac:picMkLst>
            <pc:docMk/>
            <pc:sldMk cId="959244527" sldId="332"/>
            <ac:picMk id="7" creationId="{A17F60B7-A09E-BC1A-CF94-4E87FE8B0B5F}"/>
          </ac:picMkLst>
        </pc:picChg>
        <pc:picChg chg="add mod">
          <ac:chgData name="Niranjani T" userId="89fe54c5d4e04fbd" providerId="LiveId" clId="{B9EC7223-B212-4A70-B9FE-69C3B7DAEF3E}" dt="2024-05-22T07:31:53.072" v="352" actId="1076"/>
          <ac:picMkLst>
            <pc:docMk/>
            <pc:sldMk cId="959244527" sldId="332"/>
            <ac:picMk id="8" creationId="{98AE8EA0-B055-5ACD-CF59-A375BDB07172}"/>
          </ac:picMkLst>
        </pc:picChg>
        <pc:picChg chg="add mod">
          <ac:chgData name="Niranjani T" userId="89fe54c5d4e04fbd" providerId="LiveId" clId="{B9EC7223-B212-4A70-B9FE-69C3B7DAEF3E}" dt="2024-05-22T07:36:39.582" v="367" actId="1076"/>
          <ac:picMkLst>
            <pc:docMk/>
            <pc:sldMk cId="959244527" sldId="332"/>
            <ac:picMk id="9" creationId="{553EE610-7827-5E37-BBD3-77DFD59B1AC6}"/>
          </ac:picMkLst>
        </pc:picChg>
        <pc:picChg chg="add mod">
          <ac:chgData name="Niranjani T" userId="89fe54c5d4e04fbd" providerId="LiveId" clId="{B9EC7223-B212-4A70-B9FE-69C3B7DAEF3E}" dt="2024-05-22T07:36:42.379" v="368" actId="1076"/>
          <ac:picMkLst>
            <pc:docMk/>
            <pc:sldMk cId="959244527" sldId="332"/>
            <ac:picMk id="10" creationId="{4666209F-E772-3788-7DB0-E08D2073E6A2}"/>
          </ac:picMkLst>
        </pc:picChg>
      </pc:sldChg>
      <pc:sldChg chg="addSp delSp modSp add mod">
        <pc:chgData name="Niranjani T" userId="89fe54c5d4e04fbd" providerId="LiveId" clId="{B9EC7223-B212-4A70-B9FE-69C3B7DAEF3E}" dt="2024-05-22T08:12:07.461" v="591" actId="1076"/>
        <pc:sldMkLst>
          <pc:docMk/>
          <pc:sldMk cId="2415763776" sldId="335"/>
        </pc:sldMkLst>
        <pc:spChg chg="add mod">
          <ac:chgData name="Niranjani T" userId="89fe54c5d4e04fbd" providerId="LiveId" clId="{B9EC7223-B212-4A70-B9FE-69C3B7DAEF3E}" dt="2024-05-22T07:59:18.980" v="424" actId="6549"/>
          <ac:spMkLst>
            <pc:docMk/>
            <pc:sldMk cId="2415763776" sldId="335"/>
            <ac:spMk id="3" creationId="{464EAF09-0D20-BBBA-C6B3-B5670AC936AB}"/>
          </ac:spMkLst>
        </pc:spChg>
        <pc:spChg chg="del mod">
          <ac:chgData name="Niranjani T" userId="89fe54c5d4e04fbd" providerId="LiveId" clId="{B9EC7223-B212-4A70-B9FE-69C3B7DAEF3E}" dt="2024-05-22T07:59:04.336" v="422"/>
          <ac:spMkLst>
            <pc:docMk/>
            <pc:sldMk cId="2415763776" sldId="335"/>
            <ac:spMk id="4" creationId="{62B2673E-458D-E6F8-35FC-E101A22B0928}"/>
          </ac:spMkLst>
        </pc:spChg>
        <pc:spChg chg="add mod">
          <ac:chgData name="Niranjani T" userId="89fe54c5d4e04fbd" providerId="LiveId" clId="{B9EC7223-B212-4A70-B9FE-69C3B7DAEF3E}" dt="2024-05-22T08:12:07.461" v="591" actId="1076"/>
          <ac:spMkLst>
            <pc:docMk/>
            <pc:sldMk cId="2415763776" sldId="335"/>
            <ac:spMk id="6" creationId="{AD8032C9-FEE7-6E46-D2DE-64B19BA9F097}"/>
          </ac:spMkLst>
        </pc:spChg>
      </pc:sldChg>
      <pc:sldChg chg="delSp modSp add del mod">
        <pc:chgData name="Niranjani T" userId="89fe54c5d4e04fbd" providerId="LiveId" clId="{B9EC7223-B212-4A70-B9FE-69C3B7DAEF3E}" dt="2024-05-22T07:57:33.114" v="416" actId="2696"/>
        <pc:sldMkLst>
          <pc:docMk/>
          <pc:sldMk cId="4070110603" sldId="335"/>
        </pc:sldMkLst>
        <pc:picChg chg="del">
          <ac:chgData name="Niranjani T" userId="89fe54c5d4e04fbd" providerId="LiveId" clId="{B9EC7223-B212-4A70-B9FE-69C3B7DAEF3E}" dt="2024-05-22T07:53:17.720" v="396" actId="478"/>
          <ac:picMkLst>
            <pc:docMk/>
            <pc:sldMk cId="4070110603" sldId="335"/>
            <ac:picMk id="6" creationId="{702BC497-A049-5FB2-50DF-DE60E269B48B}"/>
          </ac:picMkLst>
        </pc:picChg>
        <pc:picChg chg="del">
          <ac:chgData name="Niranjani T" userId="89fe54c5d4e04fbd" providerId="LiveId" clId="{B9EC7223-B212-4A70-B9FE-69C3B7DAEF3E}" dt="2024-05-22T07:53:10.870" v="395" actId="478"/>
          <ac:picMkLst>
            <pc:docMk/>
            <pc:sldMk cId="4070110603" sldId="335"/>
            <ac:picMk id="8" creationId="{5A0418E8-3D0E-4DA6-A6BA-97816722F4C3}"/>
          </ac:picMkLst>
        </pc:picChg>
        <pc:picChg chg="del mod">
          <ac:chgData name="Niranjani T" userId="89fe54c5d4e04fbd" providerId="LiveId" clId="{B9EC7223-B212-4A70-B9FE-69C3B7DAEF3E}" dt="2024-05-22T07:54:46.932" v="412" actId="478"/>
          <ac:picMkLst>
            <pc:docMk/>
            <pc:sldMk cId="4070110603" sldId="335"/>
            <ac:picMk id="10" creationId="{F855D353-280C-E843-1310-34F674849236}"/>
          </ac:picMkLst>
        </pc:picChg>
        <pc:picChg chg="del mod">
          <ac:chgData name="Niranjani T" userId="89fe54c5d4e04fbd" providerId="LiveId" clId="{B9EC7223-B212-4A70-B9FE-69C3B7DAEF3E}" dt="2024-05-22T07:54:49.045" v="413" actId="478"/>
          <ac:picMkLst>
            <pc:docMk/>
            <pc:sldMk cId="4070110603" sldId="335"/>
            <ac:picMk id="12" creationId="{E51C2184-2527-4A88-0AE3-10BE1B99D6D6}"/>
          </ac:picMkLst>
        </pc:picChg>
      </pc:sldChg>
      <pc:sldChg chg="add del">
        <pc:chgData name="Niranjani T" userId="89fe54c5d4e04fbd" providerId="LiveId" clId="{B9EC7223-B212-4A70-B9FE-69C3B7DAEF3E}" dt="2024-05-22T07:52:20.659" v="387" actId="2696"/>
        <pc:sldMkLst>
          <pc:docMk/>
          <pc:sldMk cId="4238752484" sldId="335"/>
        </pc:sldMkLst>
      </pc:sldChg>
      <pc:sldChg chg="add del">
        <pc:chgData name="Niranjani T" userId="89fe54c5d4e04fbd" providerId="LiveId" clId="{B9EC7223-B212-4A70-B9FE-69C3B7DAEF3E}" dt="2024-05-22T07:57:30.082" v="415" actId="2696"/>
        <pc:sldMkLst>
          <pc:docMk/>
          <pc:sldMk cId="1340702945" sldId="336"/>
        </pc:sldMkLst>
      </pc:sldChg>
      <pc:sldChg chg="addSp delSp modSp new del mod">
        <pc:chgData name="Niranjani T" userId="89fe54c5d4e04fbd" providerId="LiveId" clId="{B9EC7223-B212-4A70-B9FE-69C3B7DAEF3E}" dt="2024-05-22T08:13:50.068" v="599" actId="2696"/>
        <pc:sldMkLst>
          <pc:docMk/>
          <pc:sldMk cId="1788412048" sldId="336"/>
        </pc:sldMkLst>
        <pc:spChg chg="del">
          <ac:chgData name="Niranjani T" userId="89fe54c5d4e04fbd" providerId="LiveId" clId="{B9EC7223-B212-4A70-B9FE-69C3B7DAEF3E}" dt="2024-05-22T08:04:01.984" v="492"/>
          <ac:spMkLst>
            <pc:docMk/>
            <pc:sldMk cId="1788412048" sldId="336"/>
            <ac:spMk id="3" creationId="{B3BA323B-A221-BB6D-E0F5-B223CDB31575}"/>
          </ac:spMkLst>
        </pc:spChg>
        <pc:picChg chg="add mod">
          <ac:chgData name="Niranjani T" userId="89fe54c5d4e04fbd" providerId="LiveId" clId="{B9EC7223-B212-4A70-B9FE-69C3B7DAEF3E}" dt="2024-05-22T08:04:53.037" v="506" actId="1076"/>
          <ac:picMkLst>
            <pc:docMk/>
            <pc:sldMk cId="1788412048" sldId="336"/>
            <ac:picMk id="4" creationId="{6631E96D-20EA-A44A-3CD2-99CC55B319BA}"/>
          </ac:picMkLst>
        </pc:picChg>
        <pc:picChg chg="add mod">
          <ac:chgData name="Niranjani T" userId="89fe54c5d4e04fbd" providerId="LiveId" clId="{B9EC7223-B212-4A70-B9FE-69C3B7DAEF3E}" dt="2024-05-22T08:04:49.860" v="505" actId="1076"/>
          <ac:picMkLst>
            <pc:docMk/>
            <pc:sldMk cId="1788412048" sldId="336"/>
            <ac:picMk id="5" creationId="{1E785BBE-C95C-55EE-9991-5CE25854C56F}"/>
          </ac:picMkLst>
        </pc:picChg>
        <pc:picChg chg="add mod">
          <ac:chgData name="Niranjani T" userId="89fe54c5d4e04fbd" providerId="LiveId" clId="{B9EC7223-B212-4A70-B9FE-69C3B7DAEF3E}" dt="2024-05-22T08:04:54.929" v="507" actId="1076"/>
          <ac:picMkLst>
            <pc:docMk/>
            <pc:sldMk cId="1788412048" sldId="336"/>
            <ac:picMk id="6" creationId="{E19F02A8-33DB-015E-1528-379F874DB72F}"/>
          </ac:picMkLst>
        </pc:picChg>
        <pc:picChg chg="add mod">
          <ac:chgData name="Niranjani T" userId="89fe54c5d4e04fbd" providerId="LiveId" clId="{B9EC7223-B212-4A70-B9FE-69C3B7DAEF3E}" dt="2024-05-22T08:04:58.121" v="508" actId="1076"/>
          <ac:picMkLst>
            <pc:docMk/>
            <pc:sldMk cId="1788412048" sldId="336"/>
            <ac:picMk id="7" creationId="{CF0A477C-FF31-73DA-3430-98E887257A77}"/>
          </ac:picMkLst>
        </pc:picChg>
      </pc:sldChg>
      <pc:sldChg chg="addSp delSp modSp new mod ord">
        <pc:chgData name="Niranjani T" userId="89fe54c5d4e04fbd" providerId="LiveId" clId="{B9EC7223-B212-4A70-B9FE-69C3B7DAEF3E}" dt="2024-05-22T08:18:47.772" v="626"/>
        <pc:sldMkLst>
          <pc:docMk/>
          <pc:sldMk cId="427152810" sldId="337"/>
        </pc:sldMkLst>
        <pc:spChg chg="mod">
          <ac:chgData name="Niranjani T" userId="89fe54c5d4e04fbd" providerId="LiveId" clId="{B9EC7223-B212-4A70-B9FE-69C3B7DAEF3E}" dt="2024-05-22T08:06:02.942" v="534" actId="14100"/>
          <ac:spMkLst>
            <pc:docMk/>
            <pc:sldMk cId="427152810" sldId="337"/>
            <ac:spMk id="2" creationId="{8D464E5F-63FE-55F1-8E38-68E8D60198DB}"/>
          </ac:spMkLst>
        </pc:spChg>
        <pc:spChg chg="del mod">
          <ac:chgData name="Niranjani T" userId="89fe54c5d4e04fbd" providerId="LiveId" clId="{B9EC7223-B212-4A70-B9FE-69C3B7DAEF3E}" dt="2024-05-22T08:07:25.205" v="551"/>
          <ac:spMkLst>
            <pc:docMk/>
            <pc:sldMk cId="427152810" sldId="337"/>
            <ac:spMk id="3" creationId="{2A526D94-8424-A287-25C8-5A6F456F0773}"/>
          </ac:spMkLst>
        </pc:spChg>
        <pc:spChg chg="mod">
          <ac:chgData name="Niranjani T" userId="89fe54c5d4e04fbd" providerId="LiveId" clId="{B9EC7223-B212-4A70-B9FE-69C3B7DAEF3E}" dt="2024-05-22T08:06:44.683" v="545" actId="14100"/>
          <ac:spMkLst>
            <pc:docMk/>
            <pc:sldMk cId="427152810" sldId="337"/>
            <ac:spMk id="4" creationId="{2C1CDF01-D1E5-422F-E4DA-B073B9EF20A7}"/>
          </ac:spMkLst>
        </pc:spChg>
        <pc:spChg chg="add del mod">
          <ac:chgData name="Niranjani T" userId="89fe54c5d4e04fbd" providerId="LiveId" clId="{B9EC7223-B212-4A70-B9FE-69C3B7DAEF3E}" dt="2024-05-22T08:07:38.814" v="554"/>
          <ac:spMkLst>
            <pc:docMk/>
            <pc:sldMk cId="427152810" sldId="337"/>
            <ac:spMk id="10" creationId="{8DF9E4FD-8B0B-0D7E-C5AF-3DD8D7BF0058}"/>
          </ac:spMkLst>
        </pc:spChg>
        <pc:spChg chg="add mod">
          <ac:chgData name="Niranjani T" userId="89fe54c5d4e04fbd" providerId="LiveId" clId="{B9EC7223-B212-4A70-B9FE-69C3B7DAEF3E}" dt="2024-05-22T08:07:43.675" v="556" actId="1076"/>
          <ac:spMkLst>
            <pc:docMk/>
            <pc:sldMk cId="427152810" sldId="337"/>
            <ac:spMk id="13" creationId="{6BFE0768-82D1-3835-019B-C7166C81E207}"/>
          </ac:spMkLst>
        </pc:spChg>
        <pc:picChg chg="add mod">
          <ac:chgData name="Niranjani T" userId="89fe54c5d4e04fbd" providerId="LiveId" clId="{B9EC7223-B212-4A70-B9FE-69C3B7DAEF3E}" dt="2024-05-22T08:06:39.465" v="544" actId="1076"/>
          <ac:picMkLst>
            <pc:docMk/>
            <pc:sldMk cId="427152810" sldId="337"/>
            <ac:picMk id="5" creationId="{5CA247A5-FD73-D835-3932-BEDEEC81E743}"/>
          </ac:picMkLst>
        </pc:picChg>
        <pc:picChg chg="add mod">
          <ac:chgData name="Niranjani T" userId="89fe54c5d4e04fbd" providerId="LiveId" clId="{B9EC7223-B212-4A70-B9FE-69C3B7DAEF3E}" dt="2024-05-22T08:06:37.391" v="543" actId="1076"/>
          <ac:picMkLst>
            <pc:docMk/>
            <pc:sldMk cId="427152810" sldId="337"/>
            <ac:picMk id="6" creationId="{EE17169E-8EEE-B3D7-6FAA-906AD2C6EBD3}"/>
          </ac:picMkLst>
        </pc:picChg>
        <pc:picChg chg="add mod">
          <ac:chgData name="Niranjani T" userId="89fe54c5d4e04fbd" providerId="LiveId" clId="{B9EC7223-B212-4A70-B9FE-69C3B7DAEF3E}" dt="2024-05-22T08:07:18.684" v="550" actId="1076"/>
          <ac:picMkLst>
            <pc:docMk/>
            <pc:sldMk cId="427152810" sldId="337"/>
            <ac:picMk id="7" creationId="{0640BBF9-2062-54A3-3C88-9415B20FF46A}"/>
          </ac:picMkLst>
        </pc:picChg>
        <pc:picChg chg="add del mod">
          <ac:chgData name="Niranjani T" userId="89fe54c5d4e04fbd" providerId="LiveId" clId="{B9EC7223-B212-4A70-B9FE-69C3B7DAEF3E}" dt="2024-05-22T08:07:31.341" v="553" actId="478"/>
          <ac:picMkLst>
            <pc:docMk/>
            <pc:sldMk cId="427152810" sldId="337"/>
            <ac:picMk id="8" creationId="{76070C72-9E09-9206-BB7E-3926E3A5C237}"/>
          </ac:picMkLst>
        </pc:picChg>
        <pc:picChg chg="add del mod">
          <ac:chgData name="Niranjani T" userId="89fe54c5d4e04fbd" providerId="LiveId" clId="{B9EC7223-B212-4A70-B9FE-69C3B7DAEF3E}" dt="2024-05-22T08:07:40.598" v="555" actId="478"/>
          <ac:picMkLst>
            <pc:docMk/>
            <pc:sldMk cId="427152810" sldId="337"/>
            <ac:picMk id="11" creationId="{48F3B228-BB7A-D97D-313B-E89266A5B5B8}"/>
          </ac:picMkLst>
        </pc:picChg>
      </pc:sldChg>
      <pc:sldChg chg="add del">
        <pc:chgData name="Niranjani T" userId="89fe54c5d4e04fbd" providerId="LiveId" clId="{B9EC7223-B212-4A70-B9FE-69C3B7DAEF3E}" dt="2024-05-22T08:07:46.349" v="557" actId="47"/>
        <pc:sldMkLst>
          <pc:docMk/>
          <pc:sldMk cId="3166282670" sldId="338"/>
        </pc:sldMkLst>
      </pc:sldChg>
    </pc:docChg>
  </pc:docChgLst>
  <pc:docChgLst>
    <pc:chgData name="sheryl ag" userId="dc1ac77548431ca4" providerId="Windows Live" clId="Web-{43A8F708-7009-444B-B586-EAD3FE938182}"/>
    <pc:docChg chg="addSld modSld">
      <pc:chgData name="sheryl ag" userId="dc1ac77548431ca4" providerId="Windows Live" clId="Web-{43A8F708-7009-444B-B586-EAD3FE938182}" dt="2024-05-22T08:20:17.246" v="95" actId="20577"/>
      <pc:docMkLst>
        <pc:docMk/>
      </pc:docMkLst>
      <pc:sldChg chg="modSp">
        <pc:chgData name="sheryl ag" userId="dc1ac77548431ca4" providerId="Windows Live" clId="Web-{43A8F708-7009-444B-B586-EAD3FE938182}" dt="2024-05-22T07:42:48.339" v="12" actId="20577"/>
        <pc:sldMkLst>
          <pc:docMk/>
          <pc:sldMk cId="1384211108" sldId="313"/>
        </pc:sldMkLst>
        <pc:spChg chg="mod">
          <ac:chgData name="sheryl ag" userId="dc1ac77548431ca4" providerId="Windows Live" clId="Web-{43A8F708-7009-444B-B586-EAD3FE938182}" dt="2024-05-22T07:42:48.339" v="12" actId="20577"/>
          <ac:spMkLst>
            <pc:docMk/>
            <pc:sldMk cId="1384211108" sldId="313"/>
            <ac:spMk id="4" creationId="{62B2673E-458D-E6F8-35FC-E101A22B0928}"/>
          </ac:spMkLst>
        </pc:spChg>
      </pc:sldChg>
      <pc:sldChg chg="addSp delSp modSp new">
        <pc:chgData name="sheryl ag" userId="dc1ac77548431ca4" providerId="Windows Live" clId="Web-{43A8F708-7009-444B-B586-EAD3FE938182}" dt="2024-05-22T07:47:10.864" v="29" actId="14100"/>
        <pc:sldMkLst>
          <pc:docMk/>
          <pc:sldMk cId="489616666" sldId="333"/>
        </pc:sldMkLst>
        <pc:spChg chg="del">
          <ac:chgData name="sheryl ag" userId="dc1ac77548431ca4" providerId="Windows Live" clId="Web-{43A8F708-7009-444B-B586-EAD3FE938182}" dt="2024-05-22T07:46:10.253" v="14"/>
          <ac:spMkLst>
            <pc:docMk/>
            <pc:sldMk cId="489616666" sldId="333"/>
            <ac:spMk id="3" creationId="{D9F74DBE-858A-7A4B-BBA3-99CA29659471}"/>
          </ac:spMkLst>
        </pc:spChg>
        <pc:spChg chg="add del mod">
          <ac:chgData name="sheryl ag" userId="dc1ac77548431ca4" providerId="Windows Live" clId="Web-{43A8F708-7009-444B-B586-EAD3FE938182}" dt="2024-05-22T07:47:00.348" v="24"/>
          <ac:spMkLst>
            <pc:docMk/>
            <pc:sldMk cId="489616666" sldId="333"/>
            <ac:spMk id="7" creationId="{D2922BA2-DB63-895B-DCE7-6E9213697A56}"/>
          </ac:spMkLst>
        </pc:spChg>
        <pc:picChg chg="add del mod ord">
          <ac:chgData name="sheryl ag" userId="dc1ac77548431ca4" providerId="Windows Live" clId="Web-{43A8F708-7009-444B-B586-EAD3FE938182}" dt="2024-05-22T07:46:40.894" v="19"/>
          <ac:picMkLst>
            <pc:docMk/>
            <pc:sldMk cId="489616666" sldId="333"/>
            <ac:picMk id="4" creationId="{05C83479-1956-D71E-1991-3BE3FC3AE462}"/>
          </ac:picMkLst>
        </pc:picChg>
        <pc:picChg chg="add mod">
          <ac:chgData name="sheryl ag" userId="dc1ac77548431ca4" providerId="Windows Live" clId="Web-{43A8F708-7009-444B-B586-EAD3FE938182}" dt="2024-05-22T07:47:03.005" v="25" actId="1076"/>
          <ac:picMkLst>
            <pc:docMk/>
            <pc:sldMk cId="489616666" sldId="333"/>
            <ac:picMk id="5" creationId="{6A2F8CB2-3EC7-7D9C-DDD9-CD94737D2838}"/>
          </ac:picMkLst>
        </pc:picChg>
        <pc:picChg chg="add mod ord">
          <ac:chgData name="sheryl ag" userId="dc1ac77548431ca4" providerId="Windows Live" clId="Web-{43A8F708-7009-444B-B586-EAD3FE938182}" dt="2024-05-22T07:47:10.864" v="29" actId="14100"/>
          <ac:picMkLst>
            <pc:docMk/>
            <pc:sldMk cId="489616666" sldId="333"/>
            <ac:picMk id="8" creationId="{20B00002-4A8D-CC2D-592A-12CA5BDD083C}"/>
          </ac:picMkLst>
        </pc:picChg>
      </pc:sldChg>
      <pc:sldChg chg="addSp delSp modSp new">
        <pc:chgData name="sheryl ag" userId="dc1ac77548431ca4" providerId="Windows Live" clId="Web-{43A8F708-7009-444B-B586-EAD3FE938182}" dt="2024-05-22T08:18:16.275" v="36" actId="1076"/>
        <pc:sldMkLst>
          <pc:docMk/>
          <pc:sldMk cId="568095883" sldId="334"/>
        </pc:sldMkLst>
        <pc:spChg chg="del">
          <ac:chgData name="sheryl ag" userId="dc1ac77548431ca4" providerId="Windows Live" clId="Web-{43A8F708-7009-444B-B586-EAD3FE938182}" dt="2024-05-22T08:17:54.665" v="31"/>
          <ac:spMkLst>
            <pc:docMk/>
            <pc:sldMk cId="568095883" sldId="334"/>
            <ac:spMk id="3" creationId="{D273B3DF-766F-1320-7B28-13D218A2F477}"/>
          </ac:spMkLst>
        </pc:spChg>
        <pc:picChg chg="add mod ord">
          <ac:chgData name="sheryl ag" userId="dc1ac77548431ca4" providerId="Windows Live" clId="Web-{43A8F708-7009-444B-B586-EAD3FE938182}" dt="2024-05-22T08:18:14.947" v="35" actId="1076"/>
          <ac:picMkLst>
            <pc:docMk/>
            <pc:sldMk cId="568095883" sldId="334"/>
            <ac:picMk id="4" creationId="{C166E44D-941C-8249-18D3-0C41BBEA5CFC}"/>
          </ac:picMkLst>
        </pc:picChg>
        <pc:picChg chg="add mod">
          <ac:chgData name="sheryl ag" userId="dc1ac77548431ca4" providerId="Windows Live" clId="Web-{43A8F708-7009-444B-B586-EAD3FE938182}" dt="2024-05-22T08:18:16.275" v="36" actId="1076"/>
          <ac:picMkLst>
            <pc:docMk/>
            <pc:sldMk cId="568095883" sldId="334"/>
            <ac:picMk id="5" creationId="{02816B0E-A973-493A-1E56-178D4C46A7EE}"/>
          </ac:picMkLst>
        </pc:picChg>
      </pc:sldChg>
      <pc:sldChg chg="addSp delSp modSp new">
        <pc:chgData name="sheryl ag" userId="dc1ac77548431ca4" providerId="Windows Live" clId="Web-{43A8F708-7009-444B-B586-EAD3FE938182}" dt="2024-05-22T08:20:17.246" v="95" actId="20577"/>
        <pc:sldMkLst>
          <pc:docMk/>
          <pc:sldMk cId="885524947" sldId="338"/>
        </pc:sldMkLst>
        <pc:spChg chg="mod">
          <ac:chgData name="sheryl ag" userId="dc1ac77548431ca4" providerId="Windows Live" clId="Web-{43A8F708-7009-444B-B586-EAD3FE938182}" dt="2024-05-22T08:19:23.792" v="72" actId="1076"/>
          <ac:spMkLst>
            <pc:docMk/>
            <pc:sldMk cId="885524947" sldId="338"/>
            <ac:spMk id="2" creationId="{D3164656-AF2C-63F2-9772-D093136536B1}"/>
          </ac:spMkLst>
        </pc:spChg>
        <pc:spChg chg="del">
          <ac:chgData name="sheryl ag" userId="dc1ac77548431ca4" providerId="Windows Live" clId="Web-{43A8F708-7009-444B-B586-EAD3FE938182}" dt="2024-05-22T08:18:34.619" v="38"/>
          <ac:spMkLst>
            <pc:docMk/>
            <pc:sldMk cId="885524947" sldId="338"/>
            <ac:spMk id="3" creationId="{D67D1DFE-12C6-864B-70AE-47A34596CFFC}"/>
          </ac:spMkLst>
        </pc:spChg>
        <pc:spChg chg="add mod">
          <ac:chgData name="sheryl ag" userId="dc1ac77548431ca4" providerId="Windows Live" clId="Web-{43A8F708-7009-444B-B586-EAD3FE938182}" dt="2024-05-22T08:20:17.246" v="95" actId="20577"/>
          <ac:spMkLst>
            <pc:docMk/>
            <pc:sldMk cId="885524947" sldId="338"/>
            <ac:spMk id="6" creationId="{ED7BAC4A-6D38-D22E-1049-BECD7EFEBA39}"/>
          </ac:spMkLst>
        </pc:spChg>
        <pc:picChg chg="add mod ord">
          <ac:chgData name="sheryl ag" userId="dc1ac77548431ca4" providerId="Windows Live" clId="Web-{43A8F708-7009-444B-B586-EAD3FE938182}" dt="2024-05-22T08:19:39.339" v="76" actId="14100"/>
          <ac:picMkLst>
            <pc:docMk/>
            <pc:sldMk cId="885524947" sldId="338"/>
            <ac:picMk id="4" creationId="{1109AB18-BAB5-27CF-5DA8-9F64FAC20B3C}"/>
          </ac:picMkLst>
        </pc:picChg>
        <pc:picChg chg="add mod">
          <ac:chgData name="sheryl ag" userId="dc1ac77548431ca4" providerId="Windows Live" clId="Web-{43A8F708-7009-444B-B586-EAD3FE938182}" dt="2024-05-22T08:19:32.402" v="75" actId="14100"/>
          <ac:picMkLst>
            <pc:docMk/>
            <pc:sldMk cId="885524947" sldId="338"/>
            <ac:picMk id="5" creationId="{1CD0FEC9-9194-FF4F-C932-03F0071173B3}"/>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svg"/></Relationships>
</file>

<file path=ppt/diagrams/_rels/data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6" Type="http://schemas.openxmlformats.org/officeDocument/2006/relationships/image" Target="../media/image17.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C20148D-5115-403C-B4B0-0114E855A8E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5FF5934-9A7F-4F8D-A1F4-26C578117F4B}">
      <dgm:prSet/>
      <dgm:spPr/>
      <dgm:t>
        <a:bodyPr/>
        <a:lstStyle/>
        <a:p>
          <a:r>
            <a:rPr lang="en-US"/>
            <a:t>Web Scraping</a:t>
          </a:r>
        </a:p>
      </dgm:t>
    </dgm:pt>
    <dgm:pt modelId="{8AB40D71-B646-41DD-8484-BE192C5F9B92}" type="parTrans" cxnId="{6D37306C-E6FF-4338-8ED1-9B692B7F6BAD}">
      <dgm:prSet/>
      <dgm:spPr/>
      <dgm:t>
        <a:bodyPr/>
        <a:lstStyle/>
        <a:p>
          <a:endParaRPr lang="en-US"/>
        </a:p>
      </dgm:t>
    </dgm:pt>
    <dgm:pt modelId="{E7E2F017-0519-4D18-B6D5-80622623C6FD}" type="sibTrans" cxnId="{6D37306C-E6FF-4338-8ED1-9B692B7F6BAD}">
      <dgm:prSet/>
      <dgm:spPr/>
      <dgm:t>
        <a:bodyPr/>
        <a:lstStyle/>
        <a:p>
          <a:endParaRPr lang="en-US"/>
        </a:p>
      </dgm:t>
    </dgm:pt>
    <dgm:pt modelId="{760625D3-2C98-4B6A-8F37-37EB3EDFB774}">
      <dgm:prSet/>
      <dgm:spPr/>
      <dgm:t>
        <a:bodyPr/>
        <a:lstStyle/>
        <a:p>
          <a:r>
            <a:rPr lang="en-US"/>
            <a:t>Data preprocessing(Model used:Word2Vec,Fasttext,GloVe)</a:t>
          </a:r>
        </a:p>
      </dgm:t>
    </dgm:pt>
    <dgm:pt modelId="{0A44875D-74C7-4C4A-863F-DD4980D33E44}" type="parTrans" cxnId="{BE436658-CF86-4CFD-96E1-891EB38054FF}">
      <dgm:prSet/>
      <dgm:spPr/>
      <dgm:t>
        <a:bodyPr/>
        <a:lstStyle/>
        <a:p>
          <a:endParaRPr lang="en-US"/>
        </a:p>
      </dgm:t>
    </dgm:pt>
    <dgm:pt modelId="{17DB958F-1CD3-43F1-BE45-DE0DE53BB11B}" type="sibTrans" cxnId="{BE436658-CF86-4CFD-96E1-891EB38054FF}">
      <dgm:prSet/>
      <dgm:spPr/>
      <dgm:t>
        <a:bodyPr/>
        <a:lstStyle/>
        <a:p>
          <a:endParaRPr lang="en-US"/>
        </a:p>
      </dgm:t>
    </dgm:pt>
    <dgm:pt modelId="{0CBB6852-48F7-4851-BC55-2754E10F62EC}">
      <dgm:prSet/>
      <dgm:spPr/>
      <dgm:t>
        <a:bodyPr/>
        <a:lstStyle/>
        <a:p>
          <a:r>
            <a:rPr lang="en-US"/>
            <a:t>Feature engineering</a:t>
          </a:r>
        </a:p>
      </dgm:t>
    </dgm:pt>
    <dgm:pt modelId="{2444B9E8-4C7F-437A-9DF0-0780D25CD662}" type="parTrans" cxnId="{8BD8A317-EC37-460C-9788-E369C44924C1}">
      <dgm:prSet/>
      <dgm:spPr/>
      <dgm:t>
        <a:bodyPr/>
        <a:lstStyle/>
        <a:p>
          <a:endParaRPr lang="en-US"/>
        </a:p>
      </dgm:t>
    </dgm:pt>
    <dgm:pt modelId="{22A74A4C-09CC-4429-AE65-348ED8413E72}" type="sibTrans" cxnId="{8BD8A317-EC37-460C-9788-E369C44924C1}">
      <dgm:prSet/>
      <dgm:spPr/>
      <dgm:t>
        <a:bodyPr/>
        <a:lstStyle/>
        <a:p>
          <a:endParaRPr lang="en-US"/>
        </a:p>
      </dgm:t>
    </dgm:pt>
    <dgm:pt modelId="{87153C0E-1A11-4661-95EB-D111ADCC3CF4}">
      <dgm:prSet/>
      <dgm:spPr/>
      <dgm:t>
        <a:bodyPr/>
        <a:lstStyle/>
        <a:p>
          <a:r>
            <a:rPr lang="en-US"/>
            <a:t>Model training</a:t>
          </a:r>
        </a:p>
      </dgm:t>
    </dgm:pt>
    <dgm:pt modelId="{24178A92-EBBF-4265-911E-82269ABBD072}" type="parTrans" cxnId="{299A1629-C533-4905-8912-546BE3874929}">
      <dgm:prSet/>
      <dgm:spPr/>
      <dgm:t>
        <a:bodyPr/>
        <a:lstStyle/>
        <a:p>
          <a:endParaRPr lang="en-US"/>
        </a:p>
      </dgm:t>
    </dgm:pt>
    <dgm:pt modelId="{7D127B86-31FB-45D6-BB0D-4206D01A6177}" type="sibTrans" cxnId="{299A1629-C533-4905-8912-546BE3874929}">
      <dgm:prSet/>
      <dgm:spPr/>
      <dgm:t>
        <a:bodyPr/>
        <a:lstStyle/>
        <a:p>
          <a:endParaRPr lang="en-US"/>
        </a:p>
      </dgm:t>
    </dgm:pt>
    <dgm:pt modelId="{2D2EC0B5-B55D-45AD-A803-1F021E4B538F}">
      <dgm:prSet/>
      <dgm:spPr/>
      <dgm:t>
        <a:bodyPr/>
        <a:lstStyle/>
        <a:p>
          <a:r>
            <a:rPr lang="en-US"/>
            <a:t>What is the class of the problem(2 class-binary or multi class problem)</a:t>
          </a:r>
        </a:p>
      </dgm:t>
    </dgm:pt>
    <dgm:pt modelId="{C4B076E2-4F54-456B-82D7-A82D61A399BD}" type="parTrans" cxnId="{1FB08BFE-087F-490C-BC9B-35449FE48A15}">
      <dgm:prSet/>
      <dgm:spPr/>
      <dgm:t>
        <a:bodyPr/>
        <a:lstStyle/>
        <a:p>
          <a:endParaRPr lang="en-US"/>
        </a:p>
      </dgm:t>
    </dgm:pt>
    <dgm:pt modelId="{FD16DDAF-8C73-4C43-BCF5-6F83439E38F6}" type="sibTrans" cxnId="{1FB08BFE-087F-490C-BC9B-35449FE48A15}">
      <dgm:prSet/>
      <dgm:spPr/>
      <dgm:t>
        <a:bodyPr/>
        <a:lstStyle/>
        <a:p>
          <a:endParaRPr lang="en-US"/>
        </a:p>
      </dgm:t>
    </dgm:pt>
    <dgm:pt modelId="{C42FDDAE-7AB9-44F6-ADC7-0D19287D07EE}">
      <dgm:prSet/>
      <dgm:spPr/>
      <dgm:t>
        <a:bodyPr/>
        <a:lstStyle/>
        <a:p>
          <a:r>
            <a:rPr lang="en-US"/>
            <a:t>Is the data set balanced or unbalanced?</a:t>
          </a:r>
        </a:p>
      </dgm:t>
    </dgm:pt>
    <dgm:pt modelId="{2186B5C5-EFFC-4A9C-A58F-8532DE2BE250}" type="parTrans" cxnId="{6F51EDFA-1167-4985-AA53-194AB72BE053}">
      <dgm:prSet/>
      <dgm:spPr/>
      <dgm:t>
        <a:bodyPr/>
        <a:lstStyle/>
        <a:p>
          <a:endParaRPr lang="en-US"/>
        </a:p>
      </dgm:t>
    </dgm:pt>
    <dgm:pt modelId="{5310964E-CF63-4F81-8789-10416C7F38A8}" type="sibTrans" cxnId="{6F51EDFA-1167-4985-AA53-194AB72BE053}">
      <dgm:prSet/>
      <dgm:spPr/>
      <dgm:t>
        <a:bodyPr/>
        <a:lstStyle/>
        <a:p>
          <a:endParaRPr lang="en-US"/>
        </a:p>
      </dgm:t>
    </dgm:pt>
    <dgm:pt modelId="{2596CECE-56D0-4386-B158-CB8A8E7233DA}">
      <dgm:prSet/>
      <dgm:spPr/>
      <dgm:t>
        <a:bodyPr/>
        <a:lstStyle/>
        <a:p>
          <a:r>
            <a:rPr lang="en-US"/>
            <a:t>What data should be retained and which shall not be retained?</a:t>
          </a:r>
        </a:p>
      </dgm:t>
    </dgm:pt>
    <dgm:pt modelId="{763CE557-9308-4E7F-B830-221B13D70A98}" type="parTrans" cxnId="{0318EC00-7494-4D94-BCAF-D0675292E747}">
      <dgm:prSet/>
      <dgm:spPr/>
      <dgm:t>
        <a:bodyPr/>
        <a:lstStyle/>
        <a:p>
          <a:endParaRPr lang="en-US"/>
        </a:p>
      </dgm:t>
    </dgm:pt>
    <dgm:pt modelId="{DE9213FA-005C-4F1D-A207-D085DF79F62F}" type="sibTrans" cxnId="{0318EC00-7494-4D94-BCAF-D0675292E747}">
      <dgm:prSet/>
      <dgm:spPr/>
      <dgm:t>
        <a:bodyPr/>
        <a:lstStyle/>
        <a:p>
          <a:endParaRPr lang="en-US"/>
        </a:p>
      </dgm:t>
    </dgm:pt>
    <dgm:pt modelId="{703071FA-1F2D-4C0B-81D2-92A17D2CA813}">
      <dgm:prSet/>
      <dgm:spPr/>
      <dgm:t>
        <a:bodyPr/>
        <a:lstStyle/>
        <a:p>
          <a:r>
            <a:rPr lang="en-US"/>
            <a:t>Most suitable evaluation metric for the problem</a:t>
          </a:r>
        </a:p>
      </dgm:t>
    </dgm:pt>
    <dgm:pt modelId="{21388C9E-912E-496F-9350-C3712000C380}" type="parTrans" cxnId="{A9D41870-09A0-4BED-B900-4D5D13679174}">
      <dgm:prSet/>
      <dgm:spPr/>
      <dgm:t>
        <a:bodyPr/>
        <a:lstStyle/>
        <a:p>
          <a:endParaRPr lang="en-US"/>
        </a:p>
      </dgm:t>
    </dgm:pt>
    <dgm:pt modelId="{219ADBB3-46EE-4DC8-8C7F-9C4A3A4903FB}" type="sibTrans" cxnId="{A9D41870-09A0-4BED-B900-4D5D13679174}">
      <dgm:prSet/>
      <dgm:spPr/>
      <dgm:t>
        <a:bodyPr/>
        <a:lstStyle/>
        <a:p>
          <a:endParaRPr lang="en-US"/>
        </a:p>
      </dgm:t>
    </dgm:pt>
    <dgm:pt modelId="{7E22BD4D-A452-4222-AD62-7C8505B240AF}" type="pres">
      <dgm:prSet presAssocID="{EC20148D-5115-403C-B4B0-0114E855A8E0}" presName="root" presStyleCnt="0">
        <dgm:presLayoutVars>
          <dgm:dir/>
          <dgm:resizeHandles val="exact"/>
        </dgm:presLayoutVars>
      </dgm:prSet>
      <dgm:spPr/>
    </dgm:pt>
    <dgm:pt modelId="{A67267D2-597B-44F7-85A9-051480BE7C25}" type="pres">
      <dgm:prSet presAssocID="{B5FF5934-9A7F-4F8D-A1F4-26C578117F4B}" presName="compNode" presStyleCnt="0"/>
      <dgm:spPr/>
    </dgm:pt>
    <dgm:pt modelId="{A557ADE4-1C38-4355-9222-351F80BF2028}" type="pres">
      <dgm:prSet presAssocID="{B5FF5934-9A7F-4F8D-A1F4-26C578117F4B}" presName="bgRect" presStyleLbl="bgShp" presStyleIdx="0" presStyleCnt="8"/>
      <dgm:spPr/>
    </dgm:pt>
    <dgm:pt modelId="{1D10D8AC-82F9-4229-AACD-495DE8A03E23}" type="pres">
      <dgm:prSet presAssocID="{B5FF5934-9A7F-4F8D-A1F4-26C578117F4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EEB42622-92FD-4131-8CF3-CDA786E9DEDA}" type="pres">
      <dgm:prSet presAssocID="{B5FF5934-9A7F-4F8D-A1F4-26C578117F4B}" presName="spaceRect" presStyleCnt="0"/>
      <dgm:spPr/>
    </dgm:pt>
    <dgm:pt modelId="{B5A4ECE1-30F3-401B-9FEA-68350025CDE9}" type="pres">
      <dgm:prSet presAssocID="{B5FF5934-9A7F-4F8D-A1F4-26C578117F4B}" presName="parTx" presStyleLbl="revTx" presStyleIdx="0" presStyleCnt="8">
        <dgm:presLayoutVars>
          <dgm:chMax val="0"/>
          <dgm:chPref val="0"/>
        </dgm:presLayoutVars>
      </dgm:prSet>
      <dgm:spPr/>
    </dgm:pt>
    <dgm:pt modelId="{1059E0B8-B3AB-4C43-8625-B084485BB45D}" type="pres">
      <dgm:prSet presAssocID="{E7E2F017-0519-4D18-B6D5-80622623C6FD}" presName="sibTrans" presStyleCnt="0"/>
      <dgm:spPr/>
    </dgm:pt>
    <dgm:pt modelId="{FE9D8518-B1ED-45A6-959E-1CC90015CEA3}" type="pres">
      <dgm:prSet presAssocID="{760625D3-2C98-4B6A-8F37-37EB3EDFB774}" presName="compNode" presStyleCnt="0"/>
      <dgm:spPr/>
    </dgm:pt>
    <dgm:pt modelId="{9D22BD0F-85C9-4476-8BB2-0E766FD138D2}" type="pres">
      <dgm:prSet presAssocID="{760625D3-2C98-4B6A-8F37-37EB3EDFB774}" presName="bgRect" presStyleLbl="bgShp" presStyleIdx="1" presStyleCnt="8"/>
      <dgm:spPr/>
    </dgm:pt>
    <dgm:pt modelId="{43D63170-8D8B-4D6F-8212-45F0F5A4FD45}" type="pres">
      <dgm:prSet presAssocID="{760625D3-2C98-4B6A-8F37-37EB3EDFB77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Hat"/>
        </a:ext>
      </dgm:extLst>
    </dgm:pt>
    <dgm:pt modelId="{E5BC3849-16B5-42CE-890C-698D68384531}" type="pres">
      <dgm:prSet presAssocID="{760625D3-2C98-4B6A-8F37-37EB3EDFB774}" presName="spaceRect" presStyleCnt="0"/>
      <dgm:spPr/>
    </dgm:pt>
    <dgm:pt modelId="{7E73BF31-E94E-4CF9-A7A5-B14A2999D535}" type="pres">
      <dgm:prSet presAssocID="{760625D3-2C98-4B6A-8F37-37EB3EDFB774}" presName="parTx" presStyleLbl="revTx" presStyleIdx="1" presStyleCnt="8">
        <dgm:presLayoutVars>
          <dgm:chMax val="0"/>
          <dgm:chPref val="0"/>
        </dgm:presLayoutVars>
      </dgm:prSet>
      <dgm:spPr/>
    </dgm:pt>
    <dgm:pt modelId="{F49E21CC-4E7B-411D-83E8-66770AFAA657}" type="pres">
      <dgm:prSet presAssocID="{17DB958F-1CD3-43F1-BE45-DE0DE53BB11B}" presName="sibTrans" presStyleCnt="0"/>
      <dgm:spPr/>
    </dgm:pt>
    <dgm:pt modelId="{740EA69F-506F-424E-8A99-213F73F7DB8A}" type="pres">
      <dgm:prSet presAssocID="{0CBB6852-48F7-4851-BC55-2754E10F62EC}" presName="compNode" presStyleCnt="0"/>
      <dgm:spPr/>
    </dgm:pt>
    <dgm:pt modelId="{9F369A5C-9BF2-441E-A720-9BCA7A5D79D7}" type="pres">
      <dgm:prSet presAssocID="{0CBB6852-48F7-4851-BC55-2754E10F62EC}" presName="bgRect" presStyleLbl="bgShp" presStyleIdx="2" presStyleCnt="8"/>
      <dgm:spPr/>
    </dgm:pt>
    <dgm:pt modelId="{B9E20757-D31D-4678-B9B5-641DA57CE46F}" type="pres">
      <dgm:prSet presAssocID="{0CBB6852-48F7-4851-BC55-2754E10F62E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C8DA188-9B67-427B-83FE-A80CDDD6B2F7}" type="pres">
      <dgm:prSet presAssocID="{0CBB6852-48F7-4851-BC55-2754E10F62EC}" presName="spaceRect" presStyleCnt="0"/>
      <dgm:spPr/>
    </dgm:pt>
    <dgm:pt modelId="{5729209E-6FE5-4185-A861-510E5FB10E2A}" type="pres">
      <dgm:prSet presAssocID="{0CBB6852-48F7-4851-BC55-2754E10F62EC}" presName="parTx" presStyleLbl="revTx" presStyleIdx="2" presStyleCnt="8">
        <dgm:presLayoutVars>
          <dgm:chMax val="0"/>
          <dgm:chPref val="0"/>
        </dgm:presLayoutVars>
      </dgm:prSet>
      <dgm:spPr/>
    </dgm:pt>
    <dgm:pt modelId="{824AA35E-02F9-4CC1-9C43-A87B0BF03DE2}" type="pres">
      <dgm:prSet presAssocID="{22A74A4C-09CC-4429-AE65-348ED8413E72}" presName="sibTrans" presStyleCnt="0"/>
      <dgm:spPr/>
    </dgm:pt>
    <dgm:pt modelId="{CEC873FE-AD82-417C-85D6-4FFB1AE2D2CB}" type="pres">
      <dgm:prSet presAssocID="{87153C0E-1A11-4661-95EB-D111ADCC3CF4}" presName="compNode" presStyleCnt="0"/>
      <dgm:spPr/>
    </dgm:pt>
    <dgm:pt modelId="{D76FA588-554F-401D-9547-2F1B427EA6D3}" type="pres">
      <dgm:prSet presAssocID="{87153C0E-1A11-4661-95EB-D111ADCC3CF4}" presName="bgRect" presStyleLbl="bgShp" presStyleIdx="3" presStyleCnt="8"/>
      <dgm:spPr/>
    </dgm:pt>
    <dgm:pt modelId="{EB90CA2C-558A-499C-9D1F-F3FE2329D3FA}" type="pres">
      <dgm:prSet presAssocID="{87153C0E-1A11-4661-95EB-D111ADCC3CF4}"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6B1D7AE6-F1AD-4BFF-B33B-C901923D3DC7}" type="pres">
      <dgm:prSet presAssocID="{87153C0E-1A11-4661-95EB-D111ADCC3CF4}" presName="spaceRect" presStyleCnt="0"/>
      <dgm:spPr/>
    </dgm:pt>
    <dgm:pt modelId="{DBDAA230-3F38-4D6D-8232-0E8998B7F344}" type="pres">
      <dgm:prSet presAssocID="{87153C0E-1A11-4661-95EB-D111ADCC3CF4}" presName="parTx" presStyleLbl="revTx" presStyleIdx="3" presStyleCnt="8">
        <dgm:presLayoutVars>
          <dgm:chMax val="0"/>
          <dgm:chPref val="0"/>
        </dgm:presLayoutVars>
      </dgm:prSet>
      <dgm:spPr/>
    </dgm:pt>
    <dgm:pt modelId="{B889164B-4209-4FE7-BAAA-ACC7B8847DF6}" type="pres">
      <dgm:prSet presAssocID="{7D127B86-31FB-45D6-BB0D-4206D01A6177}" presName="sibTrans" presStyleCnt="0"/>
      <dgm:spPr/>
    </dgm:pt>
    <dgm:pt modelId="{2D37BEFD-82A2-4DF9-BE13-3972014A608F}" type="pres">
      <dgm:prSet presAssocID="{2D2EC0B5-B55D-45AD-A803-1F021E4B538F}" presName="compNode" presStyleCnt="0"/>
      <dgm:spPr/>
    </dgm:pt>
    <dgm:pt modelId="{DC710FE4-45BC-4104-A8EF-F9A43034008F}" type="pres">
      <dgm:prSet presAssocID="{2D2EC0B5-B55D-45AD-A803-1F021E4B538F}" presName="bgRect" presStyleLbl="bgShp" presStyleIdx="4" presStyleCnt="8"/>
      <dgm:spPr/>
    </dgm:pt>
    <dgm:pt modelId="{A0017085-404F-4619-884A-23C546A015EE}" type="pres">
      <dgm:prSet presAssocID="{2D2EC0B5-B55D-45AD-A803-1F021E4B538F}"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AF9B799B-D8DC-43FE-99EE-F19B1D09898B}" type="pres">
      <dgm:prSet presAssocID="{2D2EC0B5-B55D-45AD-A803-1F021E4B538F}" presName="spaceRect" presStyleCnt="0"/>
      <dgm:spPr/>
    </dgm:pt>
    <dgm:pt modelId="{2E368708-0E92-41CF-8043-5442D2E64668}" type="pres">
      <dgm:prSet presAssocID="{2D2EC0B5-B55D-45AD-A803-1F021E4B538F}" presName="parTx" presStyleLbl="revTx" presStyleIdx="4" presStyleCnt="8">
        <dgm:presLayoutVars>
          <dgm:chMax val="0"/>
          <dgm:chPref val="0"/>
        </dgm:presLayoutVars>
      </dgm:prSet>
      <dgm:spPr/>
    </dgm:pt>
    <dgm:pt modelId="{447D5890-0326-4F70-B6DB-B8EC6290C50E}" type="pres">
      <dgm:prSet presAssocID="{FD16DDAF-8C73-4C43-BCF5-6F83439E38F6}" presName="sibTrans" presStyleCnt="0"/>
      <dgm:spPr/>
    </dgm:pt>
    <dgm:pt modelId="{192C717B-7051-48A3-9E81-05E4E7F23DDF}" type="pres">
      <dgm:prSet presAssocID="{C42FDDAE-7AB9-44F6-ADC7-0D19287D07EE}" presName="compNode" presStyleCnt="0"/>
      <dgm:spPr/>
    </dgm:pt>
    <dgm:pt modelId="{79464AD1-9D49-4353-81B0-0A10B4F50F2F}" type="pres">
      <dgm:prSet presAssocID="{C42FDDAE-7AB9-44F6-ADC7-0D19287D07EE}" presName="bgRect" presStyleLbl="bgShp" presStyleIdx="5" presStyleCnt="8"/>
      <dgm:spPr/>
    </dgm:pt>
    <dgm:pt modelId="{4B305906-F5E1-481F-BAA9-3CCD0506288D}" type="pres">
      <dgm:prSet presAssocID="{C42FDDAE-7AB9-44F6-ADC7-0D19287D07EE}"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cales of Justice"/>
        </a:ext>
      </dgm:extLst>
    </dgm:pt>
    <dgm:pt modelId="{CA355C92-8B23-486A-91E1-1A7EFDCE419A}" type="pres">
      <dgm:prSet presAssocID="{C42FDDAE-7AB9-44F6-ADC7-0D19287D07EE}" presName="spaceRect" presStyleCnt="0"/>
      <dgm:spPr/>
    </dgm:pt>
    <dgm:pt modelId="{FC60AD01-03DA-486B-944C-29054A7EA445}" type="pres">
      <dgm:prSet presAssocID="{C42FDDAE-7AB9-44F6-ADC7-0D19287D07EE}" presName="parTx" presStyleLbl="revTx" presStyleIdx="5" presStyleCnt="8">
        <dgm:presLayoutVars>
          <dgm:chMax val="0"/>
          <dgm:chPref val="0"/>
        </dgm:presLayoutVars>
      </dgm:prSet>
      <dgm:spPr/>
    </dgm:pt>
    <dgm:pt modelId="{4003290F-B6FF-49F8-9E6D-7C2C14E2A001}" type="pres">
      <dgm:prSet presAssocID="{5310964E-CF63-4F81-8789-10416C7F38A8}" presName="sibTrans" presStyleCnt="0"/>
      <dgm:spPr/>
    </dgm:pt>
    <dgm:pt modelId="{F8B42743-A4C1-49D3-BC27-64C794A3FFEF}" type="pres">
      <dgm:prSet presAssocID="{2596CECE-56D0-4386-B158-CB8A8E7233DA}" presName="compNode" presStyleCnt="0"/>
      <dgm:spPr/>
    </dgm:pt>
    <dgm:pt modelId="{5AEFEED7-9265-43F8-BC6E-CEB589C9E8C7}" type="pres">
      <dgm:prSet presAssocID="{2596CECE-56D0-4386-B158-CB8A8E7233DA}" presName="bgRect" presStyleLbl="bgShp" presStyleIdx="6" presStyleCnt="8"/>
      <dgm:spPr/>
    </dgm:pt>
    <dgm:pt modelId="{CEB4B859-64ED-4CFF-8907-E26B72997C67}" type="pres">
      <dgm:prSet presAssocID="{2596CECE-56D0-4386-B158-CB8A8E7233DA}"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isk"/>
        </a:ext>
      </dgm:extLst>
    </dgm:pt>
    <dgm:pt modelId="{458BA146-9864-438F-9027-C94B97D0B416}" type="pres">
      <dgm:prSet presAssocID="{2596CECE-56D0-4386-B158-CB8A8E7233DA}" presName="spaceRect" presStyleCnt="0"/>
      <dgm:spPr/>
    </dgm:pt>
    <dgm:pt modelId="{4A483461-573C-456E-AB65-3B371B4018D7}" type="pres">
      <dgm:prSet presAssocID="{2596CECE-56D0-4386-B158-CB8A8E7233DA}" presName="parTx" presStyleLbl="revTx" presStyleIdx="6" presStyleCnt="8">
        <dgm:presLayoutVars>
          <dgm:chMax val="0"/>
          <dgm:chPref val="0"/>
        </dgm:presLayoutVars>
      </dgm:prSet>
      <dgm:spPr/>
    </dgm:pt>
    <dgm:pt modelId="{084D0680-5F05-4535-A97E-0B497721F6EE}" type="pres">
      <dgm:prSet presAssocID="{DE9213FA-005C-4F1D-A207-D085DF79F62F}" presName="sibTrans" presStyleCnt="0"/>
      <dgm:spPr/>
    </dgm:pt>
    <dgm:pt modelId="{03986F2A-D47D-41FA-9F67-7E411313056B}" type="pres">
      <dgm:prSet presAssocID="{703071FA-1F2D-4C0B-81D2-92A17D2CA813}" presName="compNode" presStyleCnt="0"/>
      <dgm:spPr/>
    </dgm:pt>
    <dgm:pt modelId="{9F21D371-44FB-4641-A847-8E8B0584E0F3}" type="pres">
      <dgm:prSet presAssocID="{703071FA-1F2D-4C0B-81D2-92A17D2CA813}" presName="bgRect" presStyleLbl="bgShp" presStyleIdx="7" presStyleCnt="8"/>
      <dgm:spPr/>
    </dgm:pt>
    <dgm:pt modelId="{2CC6ADF7-5086-41A6-B268-7168038982F8}" type="pres">
      <dgm:prSet presAssocID="{703071FA-1F2D-4C0B-81D2-92A17D2CA813}"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heckmark"/>
        </a:ext>
      </dgm:extLst>
    </dgm:pt>
    <dgm:pt modelId="{1D860F12-3764-4F8F-B777-451D832DCC67}" type="pres">
      <dgm:prSet presAssocID="{703071FA-1F2D-4C0B-81D2-92A17D2CA813}" presName="spaceRect" presStyleCnt="0"/>
      <dgm:spPr/>
    </dgm:pt>
    <dgm:pt modelId="{1B4F449A-B89F-42FF-B674-9820B188CA98}" type="pres">
      <dgm:prSet presAssocID="{703071FA-1F2D-4C0B-81D2-92A17D2CA813}" presName="parTx" presStyleLbl="revTx" presStyleIdx="7" presStyleCnt="8">
        <dgm:presLayoutVars>
          <dgm:chMax val="0"/>
          <dgm:chPref val="0"/>
        </dgm:presLayoutVars>
      </dgm:prSet>
      <dgm:spPr/>
    </dgm:pt>
  </dgm:ptLst>
  <dgm:cxnLst>
    <dgm:cxn modelId="{0318EC00-7494-4D94-BCAF-D0675292E747}" srcId="{EC20148D-5115-403C-B4B0-0114E855A8E0}" destId="{2596CECE-56D0-4386-B158-CB8A8E7233DA}" srcOrd="6" destOrd="0" parTransId="{763CE557-9308-4E7F-B830-221B13D70A98}" sibTransId="{DE9213FA-005C-4F1D-A207-D085DF79F62F}"/>
    <dgm:cxn modelId="{8BD8A317-EC37-460C-9788-E369C44924C1}" srcId="{EC20148D-5115-403C-B4B0-0114E855A8E0}" destId="{0CBB6852-48F7-4851-BC55-2754E10F62EC}" srcOrd="2" destOrd="0" parTransId="{2444B9E8-4C7F-437A-9DF0-0780D25CD662}" sibTransId="{22A74A4C-09CC-4429-AE65-348ED8413E72}"/>
    <dgm:cxn modelId="{299A1629-C533-4905-8912-546BE3874929}" srcId="{EC20148D-5115-403C-B4B0-0114E855A8E0}" destId="{87153C0E-1A11-4661-95EB-D111ADCC3CF4}" srcOrd="3" destOrd="0" parTransId="{24178A92-EBBF-4265-911E-82269ABBD072}" sibTransId="{7D127B86-31FB-45D6-BB0D-4206D01A6177}"/>
    <dgm:cxn modelId="{2A16ED2E-F398-4BC7-B8D4-9DB7532C37BC}" type="presOf" srcId="{2596CECE-56D0-4386-B158-CB8A8E7233DA}" destId="{4A483461-573C-456E-AB65-3B371B4018D7}" srcOrd="0" destOrd="0" presId="urn:microsoft.com/office/officeart/2018/2/layout/IconVerticalSolidList"/>
    <dgm:cxn modelId="{0280E239-BDBE-4C1A-A47D-96244BECE97E}" type="presOf" srcId="{703071FA-1F2D-4C0B-81D2-92A17D2CA813}" destId="{1B4F449A-B89F-42FF-B674-9820B188CA98}" srcOrd="0" destOrd="0" presId="urn:microsoft.com/office/officeart/2018/2/layout/IconVerticalSolidList"/>
    <dgm:cxn modelId="{38324261-9D41-4C56-9244-B689DA4DC20D}" type="presOf" srcId="{EC20148D-5115-403C-B4B0-0114E855A8E0}" destId="{7E22BD4D-A452-4222-AD62-7C8505B240AF}" srcOrd="0" destOrd="0" presId="urn:microsoft.com/office/officeart/2018/2/layout/IconVerticalSolidList"/>
    <dgm:cxn modelId="{6D37306C-E6FF-4338-8ED1-9B692B7F6BAD}" srcId="{EC20148D-5115-403C-B4B0-0114E855A8E0}" destId="{B5FF5934-9A7F-4F8D-A1F4-26C578117F4B}" srcOrd="0" destOrd="0" parTransId="{8AB40D71-B646-41DD-8484-BE192C5F9B92}" sibTransId="{E7E2F017-0519-4D18-B6D5-80622623C6FD}"/>
    <dgm:cxn modelId="{77F32D4E-23E3-4F03-9A58-02E24CB38632}" type="presOf" srcId="{87153C0E-1A11-4661-95EB-D111ADCC3CF4}" destId="{DBDAA230-3F38-4D6D-8232-0E8998B7F344}" srcOrd="0" destOrd="0" presId="urn:microsoft.com/office/officeart/2018/2/layout/IconVerticalSolidList"/>
    <dgm:cxn modelId="{A9D41870-09A0-4BED-B900-4D5D13679174}" srcId="{EC20148D-5115-403C-B4B0-0114E855A8E0}" destId="{703071FA-1F2D-4C0B-81D2-92A17D2CA813}" srcOrd="7" destOrd="0" parTransId="{21388C9E-912E-496F-9350-C3712000C380}" sibTransId="{219ADBB3-46EE-4DC8-8C7F-9C4A3A4903FB}"/>
    <dgm:cxn modelId="{029E7C77-F211-40D9-ADAB-60DA816C6ED0}" type="presOf" srcId="{760625D3-2C98-4B6A-8F37-37EB3EDFB774}" destId="{7E73BF31-E94E-4CF9-A7A5-B14A2999D535}" srcOrd="0" destOrd="0" presId="urn:microsoft.com/office/officeart/2018/2/layout/IconVerticalSolidList"/>
    <dgm:cxn modelId="{BE436658-CF86-4CFD-96E1-891EB38054FF}" srcId="{EC20148D-5115-403C-B4B0-0114E855A8E0}" destId="{760625D3-2C98-4B6A-8F37-37EB3EDFB774}" srcOrd="1" destOrd="0" parTransId="{0A44875D-74C7-4C4A-863F-DD4980D33E44}" sibTransId="{17DB958F-1CD3-43F1-BE45-DE0DE53BB11B}"/>
    <dgm:cxn modelId="{6AF76887-9EC6-4F74-B84C-B3927A9CD89A}" type="presOf" srcId="{2D2EC0B5-B55D-45AD-A803-1F021E4B538F}" destId="{2E368708-0E92-41CF-8043-5442D2E64668}" srcOrd="0" destOrd="0" presId="urn:microsoft.com/office/officeart/2018/2/layout/IconVerticalSolidList"/>
    <dgm:cxn modelId="{801EC0D3-4B7E-4641-A731-8B4B1A5635FC}" type="presOf" srcId="{C42FDDAE-7AB9-44F6-ADC7-0D19287D07EE}" destId="{FC60AD01-03DA-486B-944C-29054A7EA445}" srcOrd="0" destOrd="0" presId="urn:microsoft.com/office/officeart/2018/2/layout/IconVerticalSolidList"/>
    <dgm:cxn modelId="{6E08C7D5-307F-4B5E-84FF-4839E16FA712}" type="presOf" srcId="{B5FF5934-9A7F-4F8D-A1F4-26C578117F4B}" destId="{B5A4ECE1-30F3-401B-9FEA-68350025CDE9}" srcOrd="0" destOrd="0" presId="urn:microsoft.com/office/officeart/2018/2/layout/IconVerticalSolidList"/>
    <dgm:cxn modelId="{6F51EDFA-1167-4985-AA53-194AB72BE053}" srcId="{EC20148D-5115-403C-B4B0-0114E855A8E0}" destId="{C42FDDAE-7AB9-44F6-ADC7-0D19287D07EE}" srcOrd="5" destOrd="0" parTransId="{2186B5C5-EFFC-4A9C-A58F-8532DE2BE250}" sibTransId="{5310964E-CF63-4F81-8789-10416C7F38A8}"/>
    <dgm:cxn modelId="{1AB501FB-89D4-4752-BAEC-5DAEB40E1BF1}" type="presOf" srcId="{0CBB6852-48F7-4851-BC55-2754E10F62EC}" destId="{5729209E-6FE5-4185-A861-510E5FB10E2A}" srcOrd="0" destOrd="0" presId="urn:microsoft.com/office/officeart/2018/2/layout/IconVerticalSolidList"/>
    <dgm:cxn modelId="{1FB08BFE-087F-490C-BC9B-35449FE48A15}" srcId="{EC20148D-5115-403C-B4B0-0114E855A8E0}" destId="{2D2EC0B5-B55D-45AD-A803-1F021E4B538F}" srcOrd="4" destOrd="0" parTransId="{C4B076E2-4F54-456B-82D7-A82D61A399BD}" sibTransId="{FD16DDAF-8C73-4C43-BCF5-6F83439E38F6}"/>
    <dgm:cxn modelId="{DDC6F67A-43A6-4124-A666-5DACE33D49DA}" type="presParOf" srcId="{7E22BD4D-A452-4222-AD62-7C8505B240AF}" destId="{A67267D2-597B-44F7-85A9-051480BE7C25}" srcOrd="0" destOrd="0" presId="urn:microsoft.com/office/officeart/2018/2/layout/IconVerticalSolidList"/>
    <dgm:cxn modelId="{10DC66E9-B289-47C0-A358-590A42F3CA64}" type="presParOf" srcId="{A67267D2-597B-44F7-85A9-051480BE7C25}" destId="{A557ADE4-1C38-4355-9222-351F80BF2028}" srcOrd="0" destOrd="0" presId="urn:microsoft.com/office/officeart/2018/2/layout/IconVerticalSolidList"/>
    <dgm:cxn modelId="{4EB9040F-A29B-4D4D-8253-653921982211}" type="presParOf" srcId="{A67267D2-597B-44F7-85A9-051480BE7C25}" destId="{1D10D8AC-82F9-4229-AACD-495DE8A03E23}" srcOrd="1" destOrd="0" presId="urn:microsoft.com/office/officeart/2018/2/layout/IconVerticalSolidList"/>
    <dgm:cxn modelId="{380E3661-4F0E-45B9-8578-F6C04E2BBDA8}" type="presParOf" srcId="{A67267D2-597B-44F7-85A9-051480BE7C25}" destId="{EEB42622-92FD-4131-8CF3-CDA786E9DEDA}" srcOrd="2" destOrd="0" presId="urn:microsoft.com/office/officeart/2018/2/layout/IconVerticalSolidList"/>
    <dgm:cxn modelId="{A30CA42E-E177-425B-AAD7-EFCAF4678FD6}" type="presParOf" srcId="{A67267D2-597B-44F7-85A9-051480BE7C25}" destId="{B5A4ECE1-30F3-401B-9FEA-68350025CDE9}" srcOrd="3" destOrd="0" presId="urn:microsoft.com/office/officeart/2018/2/layout/IconVerticalSolidList"/>
    <dgm:cxn modelId="{EFEEA861-BE6E-4848-97CB-3578D56509E3}" type="presParOf" srcId="{7E22BD4D-A452-4222-AD62-7C8505B240AF}" destId="{1059E0B8-B3AB-4C43-8625-B084485BB45D}" srcOrd="1" destOrd="0" presId="urn:microsoft.com/office/officeart/2018/2/layout/IconVerticalSolidList"/>
    <dgm:cxn modelId="{6C9D0FE2-D7C5-4F3A-96E4-91B71963945B}" type="presParOf" srcId="{7E22BD4D-A452-4222-AD62-7C8505B240AF}" destId="{FE9D8518-B1ED-45A6-959E-1CC90015CEA3}" srcOrd="2" destOrd="0" presId="urn:microsoft.com/office/officeart/2018/2/layout/IconVerticalSolidList"/>
    <dgm:cxn modelId="{766A0108-4183-4A59-BF17-28561AA68065}" type="presParOf" srcId="{FE9D8518-B1ED-45A6-959E-1CC90015CEA3}" destId="{9D22BD0F-85C9-4476-8BB2-0E766FD138D2}" srcOrd="0" destOrd="0" presId="urn:microsoft.com/office/officeart/2018/2/layout/IconVerticalSolidList"/>
    <dgm:cxn modelId="{C4C19156-2602-4D3C-BF61-A112FF475081}" type="presParOf" srcId="{FE9D8518-B1ED-45A6-959E-1CC90015CEA3}" destId="{43D63170-8D8B-4D6F-8212-45F0F5A4FD45}" srcOrd="1" destOrd="0" presId="urn:microsoft.com/office/officeart/2018/2/layout/IconVerticalSolidList"/>
    <dgm:cxn modelId="{4893C778-3391-4E66-93D5-A8A5B7B499A4}" type="presParOf" srcId="{FE9D8518-B1ED-45A6-959E-1CC90015CEA3}" destId="{E5BC3849-16B5-42CE-890C-698D68384531}" srcOrd="2" destOrd="0" presId="urn:microsoft.com/office/officeart/2018/2/layout/IconVerticalSolidList"/>
    <dgm:cxn modelId="{3C758E45-0B36-44AA-8923-4CDBDA36C567}" type="presParOf" srcId="{FE9D8518-B1ED-45A6-959E-1CC90015CEA3}" destId="{7E73BF31-E94E-4CF9-A7A5-B14A2999D535}" srcOrd="3" destOrd="0" presId="urn:microsoft.com/office/officeart/2018/2/layout/IconVerticalSolidList"/>
    <dgm:cxn modelId="{481E4143-96BD-4AAD-8C69-5CFE09573E69}" type="presParOf" srcId="{7E22BD4D-A452-4222-AD62-7C8505B240AF}" destId="{F49E21CC-4E7B-411D-83E8-66770AFAA657}" srcOrd="3" destOrd="0" presId="urn:microsoft.com/office/officeart/2018/2/layout/IconVerticalSolidList"/>
    <dgm:cxn modelId="{65AD99AF-C1CA-4900-9B23-5D67B3D00A58}" type="presParOf" srcId="{7E22BD4D-A452-4222-AD62-7C8505B240AF}" destId="{740EA69F-506F-424E-8A99-213F73F7DB8A}" srcOrd="4" destOrd="0" presId="urn:microsoft.com/office/officeart/2018/2/layout/IconVerticalSolidList"/>
    <dgm:cxn modelId="{E096E522-E0BB-4CB5-A0AC-4B0E4154DFE8}" type="presParOf" srcId="{740EA69F-506F-424E-8A99-213F73F7DB8A}" destId="{9F369A5C-9BF2-441E-A720-9BCA7A5D79D7}" srcOrd="0" destOrd="0" presId="urn:microsoft.com/office/officeart/2018/2/layout/IconVerticalSolidList"/>
    <dgm:cxn modelId="{759A5DCE-D423-4E43-8B5A-E998F3AB10B9}" type="presParOf" srcId="{740EA69F-506F-424E-8A99-213F73F7DB8A}" destId="{B9E20757-D31D-4678-B9B5-641DA57CE46F}" srcOrd="1" destOrd="0" presId="urn:microsoft.com/office/officeart/2018/2/layout/IconVerticalSolidList"/>
    <dgm:cxn modelId="{118820F9-9669-417F-9CB1-3E726A5262BB}" type="presParOf" srcId="{740EA69F-506F-424E-8A99-213F73F7DB8A}" destId="{8C8DA188-9B67-427B-83FE-A80CDDD6B2F7}" srcOrd="2" destOrd="0" presId="urn:microsoft.com/office/officeart/2018/2/layout/IconVerticalSolidList"/>
    <dgm:cxn modelId="{F2F0B0BB-1F2C-4513-8B3B-862C2FD81A04}" type="presParOf" srcId="{740EA69F-506F-424E-8A99-213F73F7DB8A}" destId="{5729209E-6FE5-4185-A861-510E5FB10E2A}" srcOrd="3" destOrd="0" presId="urn:microsoft.com/office/officeart/2018/2/layout/IconVerticalSolidList"/>
    <dgm:cxn modelId="{9FF114A7-2F9F-4965-B49B-E60827087A61}" type="presParOf" srcId="{7E22BD4D-A452-4222-AD62-7C8505B240AF}" destId="{824AA35E-02F9-4CC1-9C43-A87B0BF03DE2}" srcOrd="5" destOrd="0" presId="urn:microsoft.com/office/officeart/2018/2/layout/IconVerticalSolidList"/>
    <dgm:cxn modelId="{B610D211-964C-4283-887E-0697FAEF7988}" type="presParOf" srcId="{7E22BD4D-A452-4222-AD62-7C8505B240AF}" destId="{CEC873FE-AD82-417C-85D6-4FFB1AE2D2CB}" srcOrd="6" destOrd="0" presId="urn:microsoft.com/office/officeart/2018/2/layout/IconVerticalSolidList"/>
    <dgm:cxn modelId="{32E1A369-9488-42B3-8A2B-8CED35360C14}" type="presParOf" srcId="{CEC873FE-AD82-417C-85D6-4FFB1AE2D2CB}" destId="{D76FA588-554F-401D-9547-2F1B427EA6D3}" srcOrd="0" destOrd="0" presId="urn:microsoft.com/office/officeart/2018/2/layout/IconVerticalSolidList"/>
    <dgm:cxn modelId="{B1B8A445-F240-4596-B897-C1444921329F}" type="presParOf" srcId="{CEC873FE-AD82-417C-85D6-4FFB1AE2D2CB}" destId="{EB90CA2C-558A-499C-9D1F-F3FE2329D3FA}" srcOrd="1" destOrd="0" presId="urn:microsoft.com/office/officeart/2018/2/layout/IconVerticalSolidList"/>
    <dgm:cxn modelId="{F9C8AD7B-F005-4F3D-853D-191C7E2A790D}" type="presParOf" srcId="{CEC873FE-AD82-417C-85D6-4FFB1AE2D2CB}" destId="{6B1D7AE6-F1AD-4BFF-B33B-C901923D3DC7}" srcOrd="2" destOrd="0" presId="urn:microsoft.com/office/officeart/2018/2/layout/IconVerticalSolidList"/>
    <dgm:cxn modelId="{F8B604B5-6EF1-4A07-93F8-43DD67A3D77C}" type="presParOf" srcId="{CEC873FE-AD82-417C-85D6-4FFB1AE2D2CB}" destId="{DBDAA230-3F38-4D6D-8232-0E8998B7F344}" srcOrd="3" destOrd="0" presId="urn:microsoft.com/office/officeart/2018/2/layout/IconVerticalSolidList"/>
    <dgm:cxn modelId="{5F10493C-733D-42D7-BF69-2C1703BF3DB6}" type="presParOf" srcId="{7E22BD4D-A452-4222-AD62-7C8505B240AF}" destId="{B889164B-4209-4FE7-BAAA-ACC7B8847DF6}" srcOrd="7" destOrd="0" presId="urn:microsoft.com/office/officeart/2018/2/layout/IconVerticalSolidList"/>
    <dgm:cxn modelId="{A220A880-2EEE-45D8-885F-5C12D4F47C4A}" type="presParOf" srcId="{7E22BD4D-A452-4222-AD62-7C8505B240AF}" destId="{2D37BEFD-82A2-4DF9-BE13-3972014A608F}" srcOrd="8" destOrd="0" presId="urn:microsoft.com/office/officeart/2018/2/layout/IconVerticalSolidList"/>
    <dgm:cxn modelId="{4B744572-74A1-40B5-8776-9343BD22A9BC}" type="presParOf" srcId="{2D37BEFD-82A2-4DF9-BE13-3972014A608F}" destId="{DC710FE4-45BC-4104-A8EF-F9A43034008F}" srcOrd="0" destOrd="0" presId="urn:microsoft.com/office/officeart/2018/2/layout/IconVerticalSolidList"/>
    <dgm:cxn modelId="{8390AEB2-ADFF-4451-925E-C0B8485877D0}" type="presParOf" srcId="{2D37BEFD-82A2-4DF9-BE13-3972014A608F}" destId="{A0017085-404F-4619-884A-23C546A015EE}" srcOrd="1" destOrd="0" presId="urn:microsoft.com/office/officeart/2018/2/layout/IconVerticalSolidList"/>
    <dgm:cxn modelId="{DDAEEE1E-1A91-4A2C-80D4-A5A299BC10A6}" type="presParOf" srcId="{2D37BEFD-82A2-4DF9-BE13-3972014A608F}" destId="{AF9B799B-D8DC-43FE-99EE-F19B1D09898B}" srcOrd="2" destOrd="0" presId="urn:microsoft.com/office/officeart/2018/2/layout/IconVerticalSolidList"/>
    <dgm:cxn modelId="{F96829BC-DA30-41FD-8A37-56E782D18CEA}" type="presParOf" srcId="{2D37BEFD-82A2-4DF9-BE13-3972014A608F}" destId="{2E368708-0E92-41CF-8043-5442D2E64668}" srcOrd="3" destOrd="0" presId="urn:microsoft.com/office/officeart/2018/2/layout/IconVerticalSolidList"/>
    <dgm:cxn modelId="{98EAEEA4-83CD-4F1D-ABF3-B57480E691A5}" type="presParOf" srcId="{7E22BD4D-A452-4222-AD62-7C8505B240AF}" destId="{447D5890-0326-4F70-B6DB-B8EC6290C50E}" srcOrd="9" destOrd="0" presId="urn:microsoft.com/office/officeart/2018/2/layout/IconVerticalSolidList"/>
    <dgm:cxn modelId="{9B810A3D-4070-4B9E-AAC3-C2D6B4EA236F}" type="presParOf" srcId="{7E22BD4D-A452-4222-AD62-7C8505B240AF}" destId="{192C717B-7051-48A3-9E81-05E4E7F23DDF}" srcOrd="10" destOrd="0" presId="urn:microsoft.com/office/officeart/2018/2/layout/IconVerticalSolidList"/>
    <dgm:cxn modelId="{09E2D0F7-B48E-4A12-9AAE-688911893300}" type="presParOf" srcId="{192C717B-7051-48A3-9E81-05E4E7F23DDF}" destId="{79464AD1-9D49-4353-81B0-0A10B4F50F2F}" srcOrd="0" destOrd="0" presId="urn:microsoft.com/office/officeart/2018/2/layout/IconVerticalSolidList"/>
    <dgm:cxn modelId="{6A3C3431-D774-4485-A8F5-CFC83A735B80}" type="presParOf" srcId="{192C717B-7051-48A3-9E81-05E4E7F23DDF}" destId="{4B305906-F5E1-481F-BAA9-3CCD0506288D}" srcOrd="1" destOrd="0" presId="urn:microsoft.com/office/officeart/2018/2/layout/IconVerticalSolidList"/>
    <dgm:cxn modelId="{D00E3F75-737B-4732-8638-322FE92C9467}" type="presParOf" srcId="{192C717B-7051-48A3-9E81-05E4E7F23DDF}" destId="{CA355C92-8B23-486A-91E1-1A7EFDCE419A}" srcOrd="2" destOrd="0" presId="urn:microsoft.com/office/officeart/2018/2/layout/IconVerticalSolidList"/>
    <dgm:cxn modelId="{0AF6DE33-53C5-4C7C-ACAB-343199BE79B1}" type="presParOf" srcId="{192C717B-7051-48A3-9E81-05E4E7F23DDF}" destId="{FC60AD01-03DA-486B-944C-29054A7EA445}" srcOrd="3" destOrd="0" presId="urn:microsoft.com/office/officeart/2018/2/layout/IconVerticalSolidList"/>
    <dgm:cxn modelId="{13CCE22B-C366-46D3-B98B-10B1DE7BF66C}" type="presParOf" srcId="{7E22BD4D-A452-4222-AD62-7C8505B240AF}" destId="{4003290F-B6FF-49F8-9E6D-7C2C14E2A001}" srcOrd="11" destOrd="0" presId="urn:microsoft.com/office/officeart/2018/2/layout/IconVerticalSolidList"/>
    <dgm:cxn modelId="{62B42A17-A05A-4CF8-B2D1-A3EFBEC4F091}" type="presParOf" srcId="{7E22BD4D-A452-4222-AD62-7C8505B240AF}" destId="{F8B42743-A4C1-49D3-BC27-64C794A3FFEF}" srcOrd="12" destOrd="0" presId="urn:microsoft.com/office/officeart/2018/2/layout/IconVerticalSolidList"/>
    <dgm:cxn modelId="{EFDE7817-88DF-4A2F-BF8A-76E9AC8E4E7A}" type="presParOf" srcId="{F8B42743-A4C1-49D3-BC27-64C794A3FFEF}" destId="{5AEFEED7-9265-43F8-BC6E-CEB589C9E8C7}" srcOrd="0" destOrd="0" presId="urn:microsoft.com/office/officeart/2018/2/layout/IconVerticalSolidList"/>
    <dgm:cxn modelId="{B904EC9E-8200-4E4D-A740-47AE37D9AEE8}" type="presParOf" srcId="{F8B42743-A4C1-49D3-BC27-64C794A3FFEF}" destId="{CEB4B859-64ED-4CFF-8907-E26B72997C67}" srcOrd="1" destOrd="0" presId="urn:microsoft.com/office/officeart/2018/2/layout/IconVerticalSolidList"/>
    <dgm:cxn modelId="{8DC867C5-D366-461B-91CC-B330709DF477}" type="presParOf" srcId="{F8B42743-A4C1-49D3-BC27-64C794A3FFEF}" destId="{458BA146-9864-438F-9027-C94B97D0B416}" srcOrd="2" destOrd="0" presId="urn:microsoft.com/office/officeart/2018/2/layout/IconVerticalSolidList"/>
    <dgm:cxn modelId="{EC7DC645-D13C-4AD5-964B-4C187DC79821}" type="presParOf" srcId="{F8B42743-A4C1-49D3-BC27-64C794A3FFEF}" destId="{4A483461-573C-456E-AB65-3B371B4018D7}" srcOrd="3" destOrd="0" presId="urn:microsoft.com/office/officeart/2018/2/layout/IconVerticalSolidList"/>
    <dgm:cxn modelId="{56742884-0721-4F39-B8F0-E33067B30A3D}" type="presParOf" srcId="{7E22BD4D-A452-4222-AD62-7C8505B240AF}" destId="{084D0680-5F05-4535-A97E-0B497721F6EE}" srcOrd="13" destOrd="0" presId="urn:microsoft.com/office/officeart/2018/2/layout/IconVerticalSolidList"/>
    <dgm:cxn modelId="{DF2C201C-36C7-4972-B800-79C0CC272723}" type="presParOf" srcId="{7E22BD4D-A452-4222-AD62-7C8505B240AF}" destId="{03986F2A-D47D-41FA-9F67-7E411313056B}" srcOrd="14" destOrd="0" presId="urn:microsoft.com/office/officeart/2018/2/layout/IconVerticalSolidList"/>
    <dgm:cxn modelId="{48F55A55-6A62-455F-A6A6-8EFF6ECA2EE8}" type="presParOf" srcId="{03986F2A-D47D-41FA-9F67-7E411313056B}" destId="{9F21D371-44FB-4641-A847-8E8B0584E0F3}" srcOrd="0" destOrd="0" presId="urn:microsoft.com/office/officeart/2018/2/layout/IconVerticalSolidList"/>
    <dgm:cxn modelId="{88F281D0-E898-4530-BF04-2EB59F68C417}" type="presParOf" srcId="{03986F2A-D47D-41FA-9F67-7E411313056B}" destId="{2CC6ADF7-5086-41A6-B268-7168038982F8}" srcOrd="1" destOrd="0" presId="urn:microsoft.com/office/officeart/2018/2/layout/IconVerticalSolidList"/>
    <dgm:cxn modelId="{7ECD6CAF-7DDA-473E-A6AE-9A7A29F5B4A3}" type="presParOf" srcId="{03986F2A-D47D-41FA-9F67-7E411313056B}" destId="{1D860F12-3764-4F8F-B777-451D832DCC67}" srcOrd="2" destOrd="0" presId="urn:microsoft.com/office/officeart/2018/2/layout/IconVerticalSolidList"/>
    <dgm:cxn modelId="{D4B0B741-A60D-4120-8FCA-1CB4E02FE679}" type="presParOf" srcId="{03986F2A-D47D-41FA-9F67-7E411313056B}" destId="{1B4F449A-B89F-42FF-B674-9820B188CA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39F5BC-810C-4A4F-98FA-54AE79E1983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06ECFDF-6864-410D-B396-22DD6C87BE3A}">
      <dgm:prSet/>
      <dgm:spPr/>
      <dgm:t>
        <a:bodyPr/>
        <a:lstStyle/>
        <a:p>
          <a:r>
            <a:rPr lang="en-US"/>
            <a:t>What is Word2Vec?</a:t>
          </a:r>
        </a:p>
      </dgm:t>
    </dgm:pt>
    <dgm:pt modelId="{5AA10CAC-A1E1-489F-9855-DEAF2DAD10AB}" type="parTrans" cxnId="{33308371-E488-4F31-BF88-C5CD3E1BAE84}">
      <dgm:prSet/>
      <dgm:spPr/>
      <dgm:t>
        <a:bodyPr/>
        <a:lstStyle/>
        <a:p>
          <a:endParaRPr lang="en-US"/>
        </a:p>
      </dgm:t>
    </dgm:pt>
    <dgm:pt modelId="{1435BC94-A6CF-4730-849D-C6B683D37005}" type="sibTrans" cxnId="{33308371-E488-4F31-BF88-C5CD3E1BAE84}">
      <dgm:prSet/>
      <dgm:spPr/>
      <dgm:t>
        <a:bodyPr/>
        <a:lstStyle/>
        <a:p>
          <a:endParaRPr lang="en-US"/>
        </a:p>
      </dgm:t>
    </dgm:pt>
    <dgm:pt modelId="{8FED3421-F3F9-4C25-9E01-5C2B056B3625}">
      <dgm:prSet/>
      <dgm:spPr/>
      <dgm:t>
        <a:bodyPr/>
        <a:lstStyle/>
        <a:p>
          <a:r>
            <a:rPr lang="en-US" dirty="0"/>
            <a:t>Word2Vec is a popular technique used for natural language processing (NLP) tasks, developed by researchers at Google. It transforms words into continuous vector representations in a multi-dimensional space.</a:t>
          </a:r>
        </a:p>
      </dgm:t>
    </dgm:pt>
    <dgm:pt modelId="{AEB6B602-036D-4EDF-AC48-E1B79E305E45}" type="parTrans" cxnId="{A929F2F2-499A-4333-A491-F5042D247F9B}">
      <dgm:prSet/>
      <dgm:spPr/>
      <dgm:t>
        <a:bodyPr/>
        <a:lstStyle/>
        <a:p>
          <a:endParaRPr lang="en-US"/>
        </a:p>
      </dgm:t>
    </dgm:pt>
    <dgm:pt modelId="{18B8E4FD-AFED-4911-B7AD-E944E3CCE20C}" type="sibTrans" cxnId="{A929F2F2-499A-4333-A491-F5042D247F9B}">
      <dgm:prSet/>
      <dgm:spPr/>
      <dgm:t>
        <a:bodyPr/>
        <a:lstStyle/>
        <a:p>
          <a:endParaRPr lang="en-US"/>
        </a:p>
      </dgm:t>
    </dgm:pt>
    <dgm:pt modelId="{D1A36088-14E0-49CD-A276-140C1010EA90}">
      <dgm:prSet/>
      <dgm:spPr/>
      <dgm:t>
        <a:bodyPr/>
        <a:lstStyle/>
        <a:p>
          <a:r>
            <a:rPr lang="en-US" dirty="0"/>
            <a:t>Applications of Word2VecSentiment Analysis: </a:t>
          </a:r>
        </a:p>
      </dgm:t>
    </dgm:pt>
    <dgm:pt modelId="{3511A3FE-B82F-47BC-84A1-FCC355294789}" type="parTrans" cxnId="{B2A41730-15BF-42F4-82CC-97B9936E234F}">
      <dgm:prSet/>
      <dgm:spPr/>
      <dgm:t>
        <a:bodyPr/>
        <a:lstStyle/>
        <a:p>
          <a:endParaRPr lang="en-US"/>
        </a:p>
      </dgm:t>
    </dgm:pt>
    <dgm:pt modelId="{1DAACCFE-8D04-498A-817D-7BB2AB2906CF}" type="sibTrans" cxnId="{B2A41730-15BF-42F4-82CC-97B9936E234F}">
      <dgm:prSet/>
      <dgm:spPr/>
      <dgm:t>
        <a:bodyPr/>
        <a:lstStyle/>
        <a:p>
          <a:endParaRPr lang="en-US"/>
        </a:p>
      </dgm:t>
    </dgm:pt>
    <dgm:pt modelId="{93783CF8-1DBF-4D81-A09A-D0F32C2EF459}">
      <dgm:prSet/>
      <dgm:spPr/>
      <dgm:t>
        <a:bodyPr/>
        <a:lstStyle/>
        <a:p>
          <a:r>
            <a:rPr lang="en-US" dirty="0"/>
            <a:t>Used to convert text data into numerical features for sentiment classification tasks.</a:t>
          </a:r>
        </a:p>
      </dgm:t>
    </dgm:pt>
    <dgm:pt modelId="{E8C0E36F-A6A2-4B5F-BDB7-6BDB9E53D32A}" type="parTrans" cxnId="{0C61E765-7515-4DAD-B087-C41ADFACA2DD}">
      <dgm:prSet/>
      <dgm:spPr/>
      <dgm:t>
        <a:bodyPr/>
        <a:lstStyle/>
        <a:p>
          <a:endParaRPr lang="en-US"/>
        </a:p>
      </dgm:t>
    </dgm:pt>
    <dgm:pt modelId="{5B26431A-5BD0-4B91-98D3-B56EDF484A45}" type="sibTrans" cxnId="{0C61E765-7515-4DAD-B087-C41ADFACA2DD}">
      <dgm:prSet/>
      <dgm:spPr/>
      <dgm:t>
        <a:bodyPr/>
        <a:lstStyle/>
        <a:p>
          <a:endParaRPr lang="en-US"/>
        </a:p>
      </dgm:t>
    </dgm:pt>
    <dgm:pt modelId="{B7E6ABE4-A7A6-4B95-94C9-9C15B0DB1AAF}">
      <dgm:prSet/>
      <dgm:spPr/>
      <dgm:t>
        <a:bodyPr/>
        <a:lstStyle/>
        <a:p>
          <a:r>
            <a:rPr lang="en-US" dirty="0"/>
            <a:t>Information Retrieval: Enhances search engines by understanding the semantic meaning of queries and documents.</a:t>
          </a:r>
        </a:p>
      </dgm:t>
    </dgm:pt>
    <dgm:pt modelId="{EA78B5F3-A9F7-406F-B81E-FB298844795C}" type="parTrans" cxnId="{E0004F68-DB0E-4F1F-AF57-4DE59C5D4EA2}">
      <dgm:prSet/>
      <dgm:spPr/>
      <dgm:t>
        <a:bodyPr/>
        <a:lstStyle/>
        <a:p>
          <a:endParaRPr lang="en-US"/>
        </a:p>
      </dgm:t>
    </dgm:pt>
    <dgm:pt modelId="{E72F3BF7-7FFA-43D4-BF8D-9090B818DE3A}" type="sibTrans" cxnId="{E0004F68-DB0E-4F1F-AF57-4DE59C5D4EA2}">
      <dgm:prSet/>
      <dgm:spPr/>
      <dgm:t>
        <a:bodyPr/>
        <a:lstStyle/>
        <a:p>
          <a:endParaRPr lang="en-US"/>
        </a:p>
      </dgm:t>
    </dgm:pt>
    <dgm:pt modelId="{65ECB229-175B-44B4-8AE8-DB0C86108E52}">
      <dgm:prSet/>
      <dgm:spPr/>
      <dgm:t>
        <a:bodyPr/>
        <a:lstStyle/>
        <a:p>
          <a:r>
            <a:rPr lang="en-US"/>
            <a:t>Machine Translation: Improves the quality of translations by capturing the contextual meaning of words.</a:t>
          </a:r>
        </a:p>
      </dgm:t>
    </dgm:pt>
    <dgm:pt modelId="{FCE57ED2-DC57-432A-B370-57682E304BF6}" type="parTrans" cxnId="{57F98F83-8C37-4803-AD41-7690DFEF6D46}">
      <dgm:prSet/>
      <dgm:spPr/>
      <dgm:t>
        <a:bodyPr/>
        <a:lstStyle/>
        <a:p>
          <a:endParaRPr lang="en-US"/>
        </a:p>
      </dgm:t>
    </dgm:pt>
    <dgm:pt modelId="{FF8C9486-6FA8-4A03-A463-E5CE55DDEF1C}" type="sibTrans" cxnId="{57F98F83-8C37-4803-AD41-7690DFEF6D46}">
      <dgm:prSet/>
      <dgm:spPr/>
      <dgm:t>
        <a:bodyPr/>
        <a:lstStyle/>
        <a:p>
          <a:endParaRPr lang="en-US"/>
        </a:p>
      </dgm:t>
    </dgm:pt>
    <dgm:pt modelId="{CE0A4981-314F-4DBE-8A84-CCEDE465858E}">
      <dgm:prSet/>
      <dgm:spPr/>
      <dgm:t>
        <a:bodyPr/>
        <a:lstStyle/>
        <a:p>
          <a:r>
            <a:rPr lang="en-US" dirty="0"/>
            <a:t>Recommendation Systems: Helps in understanding user preferences by analyzing textual data.</a:t>
          </a:r>
        </a:p>
      </dgm:t>
    </dgm:pt>
    <dgm:pt modelId="{42370765-4E81-471C-A64C-122EC561C17F}" type="parTrans" cxnId="{A2E8335D-E88D-4456-9684-28B416AD94E3}">
      <dgm:prSet/>
      <dgm:spPr/>
      <dgm:t>
        <a:bodyPr/>
        <a:lstStyle/>
        <a:p>
          <a:endParaRPr lang="en-US"/>
        </a:p>
      </dgm:t>
    </dgm:pt>
    <dgm:pt modelId="{3145D751-AE9D-4CFD-8212-7E0D6D544693}" type="sibTrans" cxnId="{A2E8335D-E88D-4456-9684-28B416AD94E3}">
      <dgm:prSet/>
      <dgm:spPr/>
      <dgm:t>
        <a:bodyPr/>
        <a:lstStyle/>
        <a:p>
          <a:endParaRPr lang="en-US"/>
        </a:p>
      </dgm:t>
    </dgm:pt>
    <dgm:pt modelId="{F18785DF-11C0-4D9F-B971-D86F24F46CB5}" type="pres">
      <dgm:prSet presAssocID="{1D39F5BC-810C-4A4F-98FA-54AE79E1983A}" presName="linear" presStyleCnt="0">
        <dgm:presLayoutVars>
          <dgm:animLvl val="lvl"/>
          <dgm:resizeHandles val="exact"/>
        </dgm:presLayoutVars>
      </dgm:prSet>
      <dgm:spPr/>
    </dgm:pt>
    <dgm:pt modelId="{0B745918-A537-43B1-8E88-5A39C89480AB}" type="pres">
      <dgm:prSet presAssocID="{106ECFDF-6864-410D-B396-22DD6C87BE3A}" presName="parentText" presStyleLbl="node1" presStyleIdx="0" presStyleCnt="7">
        <dgm:presLayoutVars>
          <dgm:chMax val="0"/>
          <dgm:bulletEnabled val="1"/>
        </dgm:presLayoutVars>
      </dgm:prSet>
      <dgm:spPr/>
    </dgm:pt>
    <dgm:pt modelId="{F8D5E131-F1ED-4DCE-9158-BA9D381F83EF}" type="pres">
      <dgm:prSet presAssocID="{1435BC94-A6CF-4730-849D-C6B683D37005}" presName="spacer" presStyleCnt="0"/>
      <dgm:spPr/>
    </dgm:pt>
    <dgm:pt modelId="{745F1F69-2B5C-4F9C-B25E-B04247452989}" type="pres">
      <dgm:prSet presAssocID="{8FED3421-F3F9-4C25-9E01-5C2B056B3625}" presName="parentText" presStyleLbl="node1" presStyleIdx="1" presStyleCnt="7">
        <dgm:presLayoutVars>
          <dgm:chMax val="0"/>
          <dgm:bulletEnabled val="1"/>
        </dgm:presLayoutVars>
      </dgm:prSet>
      <dgm:spPr/>
    </dgm:pt>
    <dgm:pt modelId="{7163C543-1137-4457-88EE-2517E10A00ED}" type="pres">
      <dgm:prSet presAssocID="{18B8E4FD-AFED-4911-B7AD-E944E3CCE20C}" presName="spacer" presStyleCnt="0"/>
      <dgm:spPr/>
    </dgm:pt>
    <dgm:pt modelId="{7F018DF0-FAA2-4C31-8B6C-C210B9795B00}" type="pres">
      <dgm:prSet presAssocID="{D1A36088-14E0-49CD-A276-140C1010EA90}" presName="parentText" presStyleLbl="node1" presStyleIdx="2" presStyleCnt="7">
        <dgm:presLayoutVars>
          <dgm:chMax val="0"/>
          <dgm:bulletEnabled val="1"/>
        </dgm:presLayoutVars>
      </dgm:prSet>
      <dgm:spPr/>
    </dgm:pt>
    <dgm:pt modelId="{ABB9B801-B9CB-4C4A-ABDA-952BB350A1A4}" type="pres">
      <dgm:prSet presAssocID="{1DAACCFE-8D04-498A-817D-7BB2AB2906CF}" presName="spacer" presStyleCnt="0"/>
      <dgm:spPr/>
    </dgm:pt>
    <dgm:pt modelId="{377CB410-9C8E-4D6B-94E8-DBCB3572E443}" type="pres">
      <dgm:prSet presAssocID="{93783CF8-1DBF-4D81-A09A-D0F32C2EF459}" presName="parentText" presStyleLbl="node1" presStyleIdx="3" presStyleCnt="7">
        <dgm:presLayoutVars>
          <dgm:chMax val="0"/>
          <dgm:bulletEnabled val="1"/>
        </dgm:presLayoutVars>
      </dgm:prSet>
      <dgm:spPr/>
    </dgm:pt>
    <dgm:pt modelId="{EDE77AAB-12F0-45B3-B6BF-952F7822171B}" type="pres">
      <dgm:prSet presAssocID="{5B26431A-5BD0-4B91-98D3-B56EDF484A45}" presName="spacer" presStyleCnt="0"/>
      <dgm:spPr/>
    </dgm:pt>
    <dgm:pt modelId="{0CBC0A3A-743B-4759-BB2F-2A5F2F1769BF}" type="pres">
      <dgm:prSet presAssocID="{B7E6ABE4-A7A6-4B95-94C9-9C15B0DB1AAF}" presName="parentText" presStyleLbl="node1" presStyleIdx="4" presStyleCnt="7">
        <dgm:presLayoutVars>
          <dgm:chMax val="0"/>
          <dgm:bulletEnabled val="1"/>
        </dgm:presLayoutVars>
      </dgm:prSet>
      <dgm:spPr/>
    </dgm:pt>
    <dgm:pt modelId="{83B9C150-249E-44BC-91A7-23BA3E88AC31}" type="pres">
      <dgm:prSet presAssocID="{E72F3BF7-7FFA-43D4-BF8D-9090B818DE3A}" presName="spacer" presStyleCnt="0"/>
      <dgm:spPr/>
    </dgm:pt>
    <dgm:pt modelId="{F8BA93A4-E75C-4D04-9BBD-9B607F4F4379}" type="pres">
      <dgm:prSet presAssocID="{65ECB229-175B-44B4-8AE8-DB0C86108E52}" presName="parentText" presStyleLbl="node1" presStyleIdx="5" presStyleCnt="7">
        <dgm:presLayoutVars>
          <dgm:chMax val="0"/>
          <dgm:bulletEnabled val="1"/>
        </dgm:presLayoutVars>
      </dgm:prSet>
      <dgm:spPr/>
    </dgm:pt>
    <dgm:pt modelId="{F8A9A661-963B-4C8D-AABC-5B450EAFD427}" type="pres">
      <dgm:prSet presAssocID="{FF8C9486-6FA8-4A03-A463-E5CE55DDEF1C}" presName="spacer" presStyleCnt="0"/>
      <dgm:spPr/>
    </dgm:pt>
    <dgm:pt modelId="{8BBC2A41-52C4-4603-A425-4A69F4226050}" type="pres">
      <dgm:prSet presAssocID="{CE0A4981-314F-4DBE-8A84-CCEDE465858E}" presName="parentText" presStyleLbl="node1" presStyleIdx="6" presStyleCnt="7" custScaleY="93758">
        <dgm:presLayoutVars>
          <dgm:chMax val="0"/>
          <dgm:bulletEnabled val="1"/>
        </dgm:presLayoutVars>
      </dgm:prSet>
      <dgm:spPr/>
    </dgm:pt>
  </dgm:ptLst>
  <dgm:cxnLst>
    <dgm:cxn modelId="{85869600-1020-44D4-93B7-434766996AD7}" type="presOf" srcId="{CE0A4981-314F-4DBE-8A84-CCEDE465858E}" destId="{8BBC2A41-52C4-4603-A425-4A69F4226050}" srcOrd="0" destOrd="0" presId="urn:microsoft.com/office/officeart/2005/8/layout/vList2"/>
    <dgm:cxn modelId="{DA5B2820-BA18-4C17-ABC4-FD89297644BB}" type="presOf" srcId="{93783CF8-1DBF-4D81-A09A-D0F32C2EF459}" destId="{377CB410-9C8E-4D6B-94E8-DBCB3572E443}" srcOrd="0" destOrd="0" presId="urn:microsoft.com/office/officeart/2005/8/layout/vList2"/>
    <dgm:cxn modelId="{B2A41730-15BF-42F4-82CC-97B9936E234F}" srcId="{1D39F5BC-810C-4A4F-98FA-54AE79E1983A}" destId="{D1A36088-14E0-49CD-A276-140C1010EA90}" srcOrd="2" destOrd="0" parTransId="{3511A3FE-B82F-47BC-84A1-FCC355294789}" sibTransId="{1DAACCFE-8D04-498A-817D-7BB2AB2906CF}"/>
    <dgm:cxn modelId="{A2E8335D-E88D-4456-9684-28B416AD94E3}" srcId="{1D39F5BC-810C-4A4F-98FA-54AE79E1983A}" destId="{CE0A4981-314F-4DBE-8A84-CCEDE465858E}" srcOrd="6" destOrd="0" parTransId="{42370765-4E81-471C-A64C-122EC561C17F}" sibTransId="{3145D751-AE9D-4CFD-8212-7E0D6D544693}"/>
    <dgm:cxn modelId="{6396D25F-B251-464F-A752-2DB4DEF2CA8B}" type="presOf" srcId="{106ECFDF-6864-410D-B396-22DD6C87BE3A}" destId="{0B745918-A537-43B1-8E88-5A39C89480AB}" srcOrd="0" destOrd="0" presId="urn:microsoft.com/office/officeart/2005/8/layout/vList2"/>
    <dgm:cxn modelId="{0C61E765-7515-4DAD-B087-C41ADFACA2DD}" srcId="{1D39F5BC-810C-4A4F-98FA-54AE79E1983A}" destId="{93783CF8-1DBF-4D81-A09A-D0F32C2EF459}" srcOrd="3" destOrd="0" parTransId="{E8C0E36F-A6A2-4B5F-BDB7-6BDB9E53D32A}" sibTransId="{5B26431A-5BD0-4B91-98D3-B56EDF484A45}"/>
    <dgm:cxn modelId="{E0004F68-DB0E-4F1F-AF57-4DE59C5D4EA2}" srcId="{1D39F5BC-810C-4A4F-98FA-54AE79E1983A}" destId="{B7E6ABE4-A7A6-4B95-94C9-9C15B0DB1AAF}" srcOrd="4" destOrd="0" parTransId="{EA78B5F3-A9F7-406F-B81E-FB298844795C}" sibTransId="{E72F3BF7-7FFA-43D4-BF8D-9090B818DE3A}"/>
    <dgm:cxn modelId="{F9554E6B-F282-4CAE-BC8B-7D7572E69DDA}" type="presOf" srcId="{8FED3421-F3F9-4C25-9E01-5C2B056B3625}" destId="{745F1F69-2B5C-4F9C-B25E-B04247452989}" srcOrd="0" destOrd="0" presId="urn:microsoft.com/office/officeart/2005/8/layout/vList2"/>
    <dgm:cxn modelId="{9CDED34B-7CA3-40E7-93C9-685E47EE7EE2}" type="presOf" srcId="{D1A36088-14E0-49CD-A276-140C1010EA90}" destId="{7F018DF0-FAA2-4C31-8B6C-C210B9795B00}" srcOrd="0" destOrd="0" presId="urn:microsoft.com/office/officeart/2005/8/layout/vList2"/>
    <dgm:cxn modelId="{33308371-E488-4F31-BF88-C5CD3E1BAE84}" srcId="{1D39F5BC-810C-4A4F-98FA-54AE79E1983A}" destId="{106ECFDF-6864-410D-B396-22DD6C87BE3A}" srcOrd="0" destOrd="0" parTransId="{5AA10CAC-A1E1-489F-9855-DEAF2DAD10AB}" sibTransId="{1435BC94-A6CF-4730-849D-C6B683D37005}"/>
    <dgm:cxn modelId="{17E61F52-E7A7-4764-BE92-21570D5F64EB}" type="presOf" srcId="{65ECB229-175B-44B4-8AE8-DB0C86108E52}" destId="{F8BA93A4-E75C-4D04-9BBD-9B607F4F4379}" srcOrd="0" destOrd="0" presId="urn:microsoft.com/office/officeart/2005/8/layout/vList2"/>
    <dgm:cxn modelId="{57F98F83-8C37-4803-AD41-7690DFEF6D46}" srcId="{1D39F5BC-810C-4A4F-98FA-54AE79E1983A}" destId="{65ECB229-175B-44B4-8AE8-DB0C86108E52}" srcOrd="5" destOrd="0" parTransId="{FCE57ED2-DC57-432A-B370-57682E304BF6}" sibTransId="{FF8C9486-6FA8-4A03-A463-E5CE55DDEF1C}"/>
    <dgm:cxn modelId="{3E601F89-ABF4-47D3-A7C4-352370F69C45}" type="presOf" srcId="{B7E6ABE4-A7A6-4B95-94C9-9C15B0DB1AAF}" destId="{0CBC0A3A-743B-4759-BB2F-2A5F2F1769BF}" srcOrd="0" destOrd="0" presId="urn:microsoft.com/office/officeart/2005/8/layout/vList2"/>
    <dgm:cxn modelId="{F45C48D5-E6F0-4CE1-809F-11AFEF209BBE}" type="presOf" srcId="{1D39F5BC-810C-4A4F-98FA-54AE79E1983A}" destId="{F18785DF-11C0-4D9F-B971-D86F24F46CB5}" srcOrd="0" destOrd="0" presId="urn:microsoft.com/office/officeart/2005/8/layout/vList2"/>
    <dgm:cxn modelId="{A929F2F2-499A-4333-A491-F5042D247F9B}" srcId="{1D39F5BC-810C-4A4F-98FA-54AE79E1983A}" destId="{8FED3421-F3F9-4C25-9E01-5C2B056B3625}" srcOrd="1" destOrd="0" parTransId="{AEB6B602-036D-4EDF-AC48-E1B79E305E45}" sibTransId="{18B8E4FD-AFED-4911-B7AD-E944E3CCE20C}"/>
    <dgm:cxn modelId="{8A7E2E26-12C5-49A8-AF85-0F3EDB75D1A1}" type="presParOf" srcId="{F18785DF-11C0-4D9F-B971-D86F24F46CB5}" destId="{0B745918-A537-43B1-8E88-5A39C89480AB}" srcOrd="0" destOrd="0" presId="urn:microsoft.com/office/officeart/2005/8/layout/vList2"/>
    <dgm:cxn modelId="{769C6D25-9996-486F-BA02-D228F5058F4A}" type="presParOf" srcId="{F18785DF-11C0-4D9F-B971-D86F24F46CB5}" destId="{F8D5E131-F1ED-4DCE-9158-BA9D381F83EF}" srcOrd="1" destOrd="0" presId="urn:microsoft.com/office/officeart/2005/8/layout/vList2"/>
    <dgm:cxn modelId="{5CB3B9AC-0142-4AC2-8CFC-F03FF729625E}" type="presParOf" srcId="{F18785DF-11C0-4D9F-B971-D86F24F46CB5}" destId="{745F1F69-2B5C-4F9C-B25E-B04247452989}" srcOrd="2" destOrd="0" presId="urn:microsoft.com/office/officeart/2005/8/layout/vList2"/>
    <dgm:cxn modelId="{BCD98D44-2517-4407-A9E5-BC2BB1DB255A}" type="presParOf" srcId="{F18785DF-11C0-4D9F-B971-D86F24F46CB5}" destId="{7163C543-1137-4457-88EE-2517E10A00ED}" srcOrd="3" destOrd="0" presId="urn:microsoft.com/office/officeart/2005/8/layout/vList2"/>
    <dgm:cxn modelId="{4E60080A-0351-4274-A718-F301989BCC14}" type="presParOf" srcId="{F18785DF-11C0-4D9F-B971-D86F24F46CB5}" destId="{7F018DF0-FAA2-4C31-8B6C-C210B9795B00}" srcOrd="4" destOrd="0" presId="urn:microsoft.com/office/officeart/2005/8/layout/vList2"/>
    <dgm:cxn modelId="{73BB9FFF-5FBB-4D93-9582-BBDA08D32F86}" type="presParOf" srcId="{F18785DF-11C0-4D9F-B971-D86F24F46CB5}" destId="{ABB9B801-B9CB-4C4A-ABDA-952BB350A1A4}" srcOrd="5" destOrd="0" presId="urn:microsoft.com/office/officeart/2005/8/layout/vList2"/>
    <dgm:cxn modelId="{2EB8672A-A2D0-4C70-A88E-71C23B648BAD}" type="presParOf" srcId="{F18785DF-11C0-4D9F-B971-D86F24F46CB5}" destId="{377CB410-9C8E-4D6B-94E8-DBCB3572E443}" srcOrd="6" destOrd="0" presId="urn:microsoft.com/office/officeart/2005/8/layout/vList2"/>
    <dgm:cxn modelId="{5CAB4C18-7DA2-48CE-8D00-1F8140F5BD8A}" type="presParOf" srcId="{F18785DF-11C0-4D9F-B971-D86F24F46CB5}" destId="{EDE77AAB-12F0-45B3-B6BF-952F7822171B}" srcOrd="7" destOrd="0" presId="urn:microsoft.com/office/officeart/2005/8/layout/vList2"/>
    <dgm:cxn modelId="{E236D9CF-7074-4083-A1C5-572AAE29406F}" type="presParOf" srcId="{F18785DF-11C0-4D9F-B971-D86F24F46CB5}" destId="{0CBC0A3A-743B-4759-BB2F-2A5F2F1769BF}" srcOrd="8" destOrd="0" presId="urn:microsoft.com/office/officeart/2005/8/layout/vList2"/>
    <dgm:cxn modelId="{1A08BB2A-0D81-4C35-ACD1-AA4D3B72DB18}" type="presParOf" srcId="{F18785DF-11C0-4D9F-B971-D86F24F46CB5}" destId="{83B9C150-249E-44BC-91A7-23BA3E88AC31}" srcOrd="9" destOrd="0" presId="urn:microsoft.com/office/officeart/2005/8/layout/vList2"/>
    <dgm:cxn modelId="{29F36853-75A7-437F-B180-43C96779317F}" type="presParOf" srcId="{F18785DF-11C0-4D9F-B971-D86F24F46CB5}" destId="{F8BA93A4-E75C-4D04-9BBD-9B607F4F4379}" srcOrd="10" destOrd="0" presId="urn:microsoft.com/office/officeart/2005/8/layout/vList2"/>
    <dgm:cxn modelId="{08F1A512-69A0-4D84-AAFB-40436474B9C5}" type="presParOf" srcId="{F18785DF-11C0-4D9F-B971-D86F24F46CB5}" destId="{F8A9A661-963B-4C8D-AABC-5B450EAFD427}" srcOrd="11" destOrd="0" presId="urn:microsoft.com/office/officeart/2005/8/layout/vList2"/>
    <dgm:cxn modelId="{6E72B2DC-4A1C-48EC-AF98-ADDF41E05B4D}" type="presParOf" srcId="{F18785DF-11C0-4D9F-B971-D86F24F46CB5}" destId="{8BBC2A41-52C4-4603-A425-4A69F4226050}"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0BD7B9-5847-4B67-AC1A-3328D42C1745}" type="doc">
      <dgm:prSet loTypeId="urn:microsoft.com/office/officeart/2005/8/layout/arrow5" loCatId="relationship" qsTypeId="urn:microsoft.com/office/officeart/2005/8/quickstyle/simple1" qsCatId="simple" csTypeId="urn:microsoft.com/office/officeart/2005/8/colors/colorful1" csCatId="colorful"/>
      <dgm:spPr/>
      <dgm:t>
        <a:bodyPr/>
        <a:lstStyle/>
        <a:p>
          <a:endParaRPr lang="en-US"/>
        </a:p>
      </dgm:t>
    </dgm:pt>
    <dgm:pt modelId="{F325B605-0C2C-4B22-8DF2-145AC15484BE}">
      <dgm:prSet/>
      <dgm:spPr/>
      <dgm:t>
        <a:bodyPr/>
        <a:lstStyle/>
        <a:p>
          <a:r>
            <a:rPr lang="en-US" b="1" i="0"/>
            <a:t>Title</a:t>
          </a:r>
          <a:r>
            <a:rPr lang="en-US" b="0" i="0"/>
            <a:t>: Sentiment Analysis on IMDB Reviews Using Word2Vec</a:t>
          </a:r>
          <a:endParaRPr lang="en-US"/>
        </a:p>
      </dgm:t>
    </dgm:pt>
    <dgm:pt modelId="{FB7C729F-D328-472E-9090-3E8BFA42D4B0}" type="parTrans" cxnId="{0DAC55A4-DAF0-43C3-969B-930041C1F0BC}">
      <dgm:prSet/>
      <dgm:spPr/>
      <dgm:t>
        <a:bodyPr/>
        <a:lstStyle/>
        <a:p>
          <a:endParaRPr lang="en-US"/>
        </a:p>
      </dgm:t>
    </dgm:pt>
    <dgm:pt modelId="{DE3A1CF7-7F87-4475-90C8-CB79BCCCB33A}" type="sibTrans" cxnId="{0DAC55A4-DAF0-43C3-969B-930041C1F0BC}">
      <dgm:prSet/>
      <dgm:spPr/>
      <dgm:t>
        <a:bodyPr/>
        <a:lstStyle/>
        <a:p>
          <a:endParaRPr lang="en-US"/>
        </a:p>
      </dgm:t>
    </dgm:pt>
    <dgm:pt modelId="{4ECD1A0D-2776-4EDE-A675-45F71F095759}">
      <dgm:prSet/>
      <dgm:spPr/>
      <dgm:t>
        <a:bodyPr/>
        <a:lstStyle/>
        <a:p>
          <a:r>
            <a:rPr lang="en-US" b="1" i="0" dirty="0"/>
            <a:t>Subtitle</a:t>
          </a:r>
          <a:r>
            <a:rPr lang="en-US" b="0" i="0" dirty="0"/>
            <a:t>: Analyzing Movie Reviews for Positive and Negative Sentiments</a:t>
          </a:r>
          <a:endParaRPr lang="en-US" dirty="0"/>
        </a:p>
      </dgm:t>
    </dgm:pt>
    <dgm:pt modelId="{AC20791D-1EE6-46B5-8034-581B7C04F82B}" type="parTrans" cxnId="{266DF8C0-55B8-4B6E-9B88-7E6830E67587}">
      <dgm:prSet/>
      <dgm:spPr/>
      <dgm:t>
        <a:bodyPr/>
        <a:lstStyle/>
        <a:p>
          <a:endParaRPr lang="en-US"/>
        </a:p>
      </dgm:t>
    </dgm:pt>
    <dgm:pt modelId="{6C9DFD6A-3109-476C-869F-59F9B04E3C4A}" type="sibTrans" cxnId="{266DF8C0-55B8-4B6E-9B88-7E6830E67587}">
      <dgm:prSet/>
      <dgm:spPr/>
      <dgm:t>
        <a:bodyPr/>
        <a:lstStyle/>
        <a:p>
          <a:endParaRPr lang="en-US"/>
        </a:p>
      </dgm:t>
    </dgm:pt>
    <dgm:pt modelId="{874DE8A5-DA26-4575-9C0C-0AF3311ED9F5}">
      <dgm:prSet/>
      <dgm:spPr/>
      <dgm:t>
        <a:bodyPr/>
        <a:lstStyle/>
        <a:p>
          <a:r>
            <a:rPr lang="en-US" b="1" i="0"/>
            <a:t>Data Preparation</a:t>
          </a:r>
          <a:endParaRPr lang="en-US"/>
        </a:p>
      </dgm:t>
    </dgm:pt>
    <dgm:pt modelId="{117838BA-2F8B-417F-894A-8FF60956DE4B}" type="parTrans" cxnId="{115822A2-B8ED-4221-B1F8-DCC7F04BF84C}">
      <dgm:prSet/>
      <dgm:spPr/>
      <dgm:t>
        <a:bodyPr/>
        <a:lstStyle/>
        <a:p>
          <a:endParaRPr lang="en-US"/>
        </a:p>
      </dgm:t>
    </dgm:pt>
    <dgm:pt modelId="{6EB0E4BD-1B6A-45B8-B80E-EB5B551218DF}" type="sibTrans" cxnId="{115822A2-B8ED-4221-B1F8-DCC7F04BF84C}">
      <dgm:prSet/>
      <dgm:spPr/>
      <dgm:t>
        <a:bodyPr/>
        <a:lstStyle/>
        <a:p>
          <a:endParaRPr lang="en-US"/>
        </a:p>
      </dgm:t>
    </dgm:pt>
    <dgm:pt modelId="{2FBC25B0-F3AF-49E2-ACE6-EC6C4CD66814}">
      <dgm:prSet/>
      <dgm:spPr/>
      <dgm:t>
        <a:bodyPr/>
        <a:lstStyle/>
        <a:p>
          <a:r>
            <a:rPr lang="en-US" b="1" i="0"/>
            <a:t>Dataset</a:t>
          </a:r>
          <a:r>
            <a:rPr lang="en-US" b="0" i="0"/>
            <a:t>: IMDB movie reviews dataset.</a:t>
          </a:r>
          <a:endParaRPr lang="en-US"/>
        </a:p>
      </dgm:t>
    </dgm:pt>
    <dgm:pt modelId="{3922F490-5E84-4D3B-89E7-1EDED25CE1AB}" type="parTrans" cxnId="{FED3063C-79A0-4F51-ABF1-F27767CC5EBB}">
      <dgm:prSet/>
      <dgm:spPr/>
      <dgm:t>
        <a:bodyPr/>
        <a:lstStyle/>
        <a:p>
          <a:endParaRPr lang="en-US"/>
        </a:p>
      </dgm:t>
    </dgm:pt>
    <dgm:pt modelId="{2B90BACA-7E88-4BD7-98B2-F127CAD1D364}" type="sibTrans" cxnId="{FED3063C-79A0-4F51-ABF1-F27767CC5EBB}">
      <dgm:prSet/>
      <dgm:spPr/>
      <dgm:t>
        <a:bodyPr/>
        <a:lstStyle/>
        <a:p>
          <a:endParaRPr lang="en-US"/>
        </a:p>
      </dgm:t>
    </dgm:pt>
    <dgm:pt modelId="{E8A83F41-F4DD-4F37-8505-D1D6DFDD8B9E}">
      <dgm:prSet/>
      <dgm:spPr/>
      <dgm:t>
        <a:bodyPr/>
        <a:lstStyle/>
        <a:p>
          <a:r>
            <a:rPr lang="en-US" b="1" i="0" dirty="0"/>
            <a:t>Initial Exploration</a:t>
          </a:r>
          <a:r>
            <a:rPr lang="en-US" b="0" i="0" dirty="0"/>
            <a:t>: Checking for missing values and displaying the first few rows.</a:t>
          </a:r>
          <a:endParaRPr lang="en-US" dirty="0"/>
        </a:p>
      </dgm:t>
    </dgm:pt>
    <dgm:pt modelId="{9D430818-B063-40E9-9023-17559D151D0A}" type="parTrans" cxnId="{130A2DF7-774E-493F-AD02-0C1487E9CCD2}">
      <dgm:prSet/>
      <dgm:spPr/>
      <dgm:t>
        <a:bodyPr/>
        <a:lstStyle/>
        <a:p>
          <a:endParaRPr lang="en-US"/>
        </a:p>
      </dgm:t>
    </dgm:pt>
    <dgm:pt modelId="{C6111B9A-8A1F-4F89-9D12-AF81D147C7C8}" type="sibTrans" cxnId="{130A2DF7-774E-493F-AD02-0C1487E9CCD2}">
      <dgm:prSet/>
      <dgm:spPr/>
      <dgm:t>
        <a:bodyPr/>
        <a:lstStyle/>
        <a:p>
          <a:endParaRPr lang="en-US"/>
        </a:p>
      </dgm:t>
    </dgm:pt>
    <dgm:pt modelId="{6C470AE1-D6D4-46FE-855F-1B4D2EF68DE7}">
      <dgm:prSet/>
      <dgm:spPr/>
      <dgm:t>
        <a:bodyPr/>
        <a:lstStyle/>
        <a:p>
          <a:r>
            <a:rPr lang="en-US" b="1" i="0"/>
            <a:t>Cleaning Process</a:t>
          </a:r>
          <a:r>
            <a:rPr lang="en-US" b="0" i="0"/>
            <a:t>:</a:t>
          </a:r>
          <a:endParaRPr lang="en-US"/>
        </a:p>
      </dgm:t>
    </dgm:pt>
    <dgm:pt modelId="{D2C9EBE0-753F-4555-83F9-2E132396B5BF}" type="parTrans" cxnId="{73B38D5E-AC99-4D6F-A222-F75B10E8A3EA}">
      <dgm:prSet/>
      <dgm:spPr/>
      <dgm:t>
        <a:bodyPr/>
        <a:lstStyle/>
        <a:p>
          <a:endParaRPr lang="en-US"/>
        </a:p>
      </dgm:t>
    </dgm:pt>
    <dgm:pt modelId="{3E1C6B89-03A5-423B-BC01-65996BA1C920}" type="sibTrans" cxnId="{73B38D5E-AC99-4D6F-A222-F75B10E8A3EA}">
      <dgm:prSet/>
      <dgm:spPr/>
      <dgm:t>
        <a:bodyPr/>
        <a:lstStyle/>
        <a:p>
          <a:endParaRPr lang="en-US"/>
        </a:p>
      </dgm:t>
    </dgm:pt>
    <dgm:pt modelId="{612AE759-8D2D-46EB-97A9-3948371B62B7}">
      <dgm:prSet/>
      <dgm:spPr/>
      <dgm:t>
        <a:bodyPr/>
        <a:lstStyle/>
        <a:p>
          <a:r>
            <a:rPr lang="en-US" b="0" i="0"/>
            <a:t>Remove HTML tags.</a:t>
          </a:r>
          <a:endParaRPr lang="en-US"/>
        </a:p>
      </dgm:t>
    </dgm:pt>
    <dgm:pt modelId="{A779FA4B-7F35-4D50-AE12-A042188AD415}" type="parTrans" cxnId="{E80F374A-97FC-445C-B3C4-131BB9748707}">
      <dgm:prSet/>
      <dgm:spPr/>
      <dgm:t>
        <a:bodyPr/>
        <a:lstStyle/>
        <a:p>
          <a:endParaRPr lang="en-US"/>
        </a:p>
      </dgm:t>
    </dgm:pt>
    <dgm:pt modelId="{834652EC-1989-4762-8302-5E424B4ACC9C}" type="sibTrans" cxnId="{E80F374A-97FC-445C-B3C4-131BB9748707}">
      <dgm:prSet/>
      <dgm:spPr/>
      <dgm:t>
        <a:bodyPr/>
        <a:lstStyle/>
        <a:p>
          <a:endParaRPr lang="en-US"/>
        </a:p>
      </dgm:t>
    </dgm:pt>
    <dgm:pt modelId="{68856C30-45EE-4B0F-85D5-5FD63C124C6E}">
      <dgm:prSet/>
      <dgm:spPr/>
      <dgm:t>
        <a:bodyPr/>
        <a:lstStyle/>
        <a:p>
          <a:r>
            <a:rPr lang="en-US" b="0" i="0"/>
            <a:t>Remove special characters.</a:t>
          </a:r>
          <a:endParaRPr lang="en-US"/>
        </a:p>
      </dgm:t>
    </dgm:pt>
    <dgm:pt modelId="{D97F0E55-998C-47AD-8B88-C23AA87BC526}" type="parTrans" cxnId="{B4375C4A-FFAC-4F90-B15E-BDBB968AC3FF}">
      <dgm:prSet/>
      <dgm:spPr/>
      <dgm:t>
        <a:bodyPr/>
        <a:lstStyle/>
        <a:p>
          <a:endParaRPr lang="en-US"/>
        </a:p>
      </dgm:t>
    </dgm:pt>
    <dgm:pt modelId="{779F4770-2A29-433E-B900-973A81C9586A}" type="sibTrans" cxnId="{B4375C4A-FFAC-4F90-B15E-BDBB968AC3FF}">
      <dgm:prSet/>
      <dgm:spPr/>
      <dgm:t>
        <a:bodyPr/>
        <a:lstStyle/>
        <a:p>
          <a:endParaRPr lang="en-US"/>
        </a:p>
      </dgm:t>
    </dgm:pt>
    <dgm:pt modelId="{D32B8BAB-4B98-491A-A72A-6A159D619961}">
      <dgm:prSet/>
      <dgm:spPr/>
      <dgm:t>
        <a:bodyPr/>
        <a:lstStyle/>
        <a:p>
          <a:r>
            <a:rPr lang="en-US" b="0" i="0" dirty="0"/>
            <a:t>Convert text to lowercase.</a:t>
          </a:r>
          <a:endParaRPr lang="en-US" dirty="0"/>
        </a:p>
      </dgm:t>
    </dgm:pt>
    <dgm:pt modelId="{8D4FD6CE-1EAE-4F82-AEA9-CC68F4D62EAC}" type="parTrans" cxnId="{C2378D97-55E4-47EF-9CED-F6A684FBDD52}">
      <dgm:prSet/>
      <dgm:spPr/>
      <dgm:t>
        <a:bodyPr/>
        <a:lstStyle/>
        <a:p>
          <a:endParaRPr lang="en-US"/>
        </a:p>
      </dgm:t>
    </dgm:pt>
    <dgm:pt modelId="{911DEEE5-56C3-44CE-B075-F032FDE84763}" type="sibTrans" cxnId="{C2378D97-55E4-47EF-9CED-F6A684FBDD52}">
      <dgm:prSet/>
      <dgm:spPr/>
      <dgm:t>
        <a:bodyPr/>
        <a:lstStyle/>
        <a:p>
          <a:endParaRPr lang="en-US"/>
        </a:p>
      </dgm:t>
    </dgm:pt>
    <dgm:pt modelId="{C0A40F8E-9678-4077-AF82-3B64B597711B}">
      <dgm:prSet/>
      <dgm:spPr/>
      <dgm:t>
        <a:bodyPr/>
        <a:lstStyle/>
        <a:p>
          <a:r>
            <a:rPr lang="en-US" b="0" i="0"/>
            <a:t>Tokenize the reviews.</a:t>
          </a:r>
          <a:endParaRPr lang="en-US"/>
        </a:p>
      </dgm:t>
    </dgm:pt>
    <dgm:pt modelId="{A2F02EFB-E750-457C-B37D-E5373AE8EF45}" type="parTrans" cxnId="{F0327333-6C7E-43DC-BB27-F0330F793A6B}">
      <dgm:prSet/>
      <dgm:spPr/>
      <dgm:t>
        <a:bodyPr/>
        <a:lstStyle/>
        <a:p>
          <a:endParaRPr lang="en-US"/>
        </a:p>
      </dgm:t>
    </dgm:pt>
    <dgm:pt modelId="{2B814400-E201-49B4-9BDF-098083E0249F}" type="sibTrans" cxnId="{F0327333-6C7E-43DC-BB27-F0330F793A6B}">
      <dgm:prSet/>
      <dgm:spPr/>
      <dgm:t>
        <a:bodyPr/>
        <a:lstStyle/>
        <a:p>
          <a:endParaRPr lang="en-US"/>
        </a:p>
      </dgm:t>
    </dgm:pt>
    <dgm:pt modelId="{24E876EB-AB26-4653-BDB5-1766B350D0B8}" type="pres">
      <dgm:prSet presAssocID="{870BD7B9-5847-4B67-AC1A-3328D42C1745}" presName="diagram" presStyleCnt="0">
        <dgm:presLayoutVars>
          <dgm:dir/>
          <dgm:resizeHandles val="exact"/>
        </dgm:presLayoutVars>
      </dgm:prSet>
      <dgm:spPr/>
    </dgm:pt>
    <dgm:pt modelId="{5DE08B3A-53A0-458B-840D-E2FE2E70AAE5}" type="pres">
      <dgm:prSet presAssocID="{F325B605-0C2C-4B22-8DF2-145AC15484BE}" presName="arrow" presStyleLbl="node1" presStyleIdx="0" presStyleCnt="6">
        <dgm:presLayoutVars>
          <dgm:bulletEnabled val="1"/>
        </dgm:presLayoutVars>
      </dgm:prSet>
      <dgm:spPr/>
    </dgm:pt>
    <dgm:pt modelId="{3462070C-0487-459E-AFF7-AB2F59C90673}" type="pres">
      <dgm:prSet presAssocID="{4ECD1A0D-2776-4EDE-A675-45F71F095759}" presName="arrow" presStyleLbl="node1" presStyleIdx="1" presStyleCnt="6">
        <dgm:presLayoutVars>
          <dgm:bulletEnabled val="1"/>
        </dgm:presLayoutVars>
      </dgm:prSet>
      <dgm:spPr/>
    </dgm:pt>
    <dgm:pt modelId="{3C4102D7-A57F-4B33-9D1B-9F420CAEC9CE}" type="pres">
      <dgm:prSet presAssocID="{874DE8A5-DA26-4575-9C0C-0AF3311ED9F5}" presName="arrow" presStyleLbl="node1" presStyleIdx="2" presStyleCnt="6">
        <dgm:presLayoutVars>
          <dgm:bulletEnabled val="1"/>
        </dgm:presLayoutVars>
      </dgm:prSet>
      <dgm:spPr/>
    </dgm:pt>
    <dgm:pt modelId="{F06D70BA-F409-4002-8042-C7E5B2899B21}" type="pres">
      <dgm:prSet presAssocID="{2FBC25B0-F3AF-49E2-ACE6-EC6C4CD66814}" presName="arrow" presStyleLbl="node1" presStyleIdx="3" presStyleCnt="6">
        <dgm:presLayoutVars>
          <dgm:bulletEnabled val="1"/>
        </dgm:presLayoutVars>
      </dgm:prSet>
      <dgm:spPr/>
    </dgm:pt>
    <dgm:pt modelId="{38DF6C42-975C-461C-844D-2967FDAF7F15}" type="pres">
      <dgm:prSet presAssocID="{E8A83F41-F4DD-4F37-8505-D1D6DFDD8B9E}" presName="arrow" presStyleLbl="node1" presStyleIdx="4" presStyleCnt="6">
        <dgm:presLayoutVars>
          <dgm:bulletEnabled val="1"/>
        </dgm:presLayoutVars>
      </dgm:prSet>
      <dgm:spPr/>
    </dgm:pt>
    <dgm:pt modelId="{3B8FA89D-C42C-4FCB-9B73-A24DECD074B5}" type="pres">
      <dgm:prSet presAssocID="{6C470AE1-D6D4-46FE-855F-1B4D2EF68DE7}" presName="arrow" presStyleLbl="node1" presStyleIdx="5" presStyleCnt="6">
        <dgm:presLayoutVars>
          <dgm:bulletEnabled val="1"/>
        </dgm:presLayoutVars>
      </dgm:prSet>
      <dgm:spPr/>
    </dgm:pt>
  </dgm:ptLst>
  <dgm:cxnLst>
    <dgm:cxn modelId="{F0327333-6C7E-43DC-BB27-F0330F793A6B}" srcId="{6C470AE1-D6D4-46FE-855F-1B4D2EF68DE7}" destId="{C0A40F8E-9678-4077-AF82-3B64B597711B}" srcOrd="3" destOrd="0" parTransId="{A2F02EFB-E750-457C-B37D-E5373AE8EF45}" sibTransId="{2B814400-E201-49B4-9BDF-098083E0249F}"/>
    <dgm:cxn modelId="{FED3063C-79A0-4F51-ABF1-F27767CC5EBB}" srcId="{870BD7B9-5847-4B67-AC1A-3328D42C1745}" destId="{2FBC25B0-F3AF-49E2-ACE6-EC6C4CD66814}" srcOrd="3" destOrd="0" parTransId="{3922F490-5E84-4D3B-89E7-1EDED25CE1AB}" sibTransId="{2B90BACA-7E88-4BD7-98B2-F127CAD1D364}"/>
    <dgm:cxn modelId="{73B38D5E-AC99-4D6F-A222-F75B10E8A3EA}" srcId="{870BD7B9-5847-4B67-AC1A-3328D42C1745}" destId="{6C470AE1-D6D4-46FE-855F-1B4D2EF68DE7}" srcOrd="5" destOrd="0" parTransId="{D2C9EBE0-753F-4555-83F9-2E132396B5BF}" sibTransId="{3E1C6B89-03A5-423B-BC01-65996BA1C920}"/>
    <dgm:cxn modelId="{51424E47-6C06-420E-BF74-F55ECD3B2D34}" type="presOf" srcId="{F325B605-0C2C-4B22-8DF2-145AC15484BE}" destId="{5DE08B3A-53A0-458B-840D-E2FE2E70AAE5}" srcOrd="0" destOrd="0" presId="urn:microsoft.com/office/officeart/2005/8/layout/arrow5"/>
    <dgm:cxn modelId="{E80F374A-97FC-445C-B3C4-131BB9748707}" srcId="{6C470AE1-D6D4-46FE-855F-1B4D2EF68DE7}" destId="{612AE759-8D2D-46EB-97A9-3948371B62B7}" srcOrd="0" destOrd="0" parTransId="{A779FA4B-7F35-4D50-AE12-A042188AD415}" sibTransId="{834652EC-1989-4762-8302-5E424B4ACC9C}"/>
    <dgm:cxn modelId="{B4375C4A-FFAC-4F90-B15E-BDBB968AC3FF}" srcId="{6C470AE1-D6D4-46FE-855F-1B4D2EF68DE7}" destId="{68856C30-45EE-4B0F-85D5-5FD63C124C6E}" srcOrd="1" destOrd="0" parTransId="{D97F0E55-998C-47AD-8B88-C23AA87BC526}" sibTransId="{779F4770-2A29-433E-B900-973A81C9586A}"/>
    <dgm:cxn modelId="{7384C372-4221-4C52-AD71-BB1DB760E083}" type="presOf" srcId="{4ECD1A0D-2776-4EDE-A675-45F71F095759}" destId="{3462070C-0487-459E-AFF7-AB2F59C90673}" srcOrd="0" destOrd="0" presId="urn:microsoft.com/office/officeart/2005/8/layout/arrow5"/>
    <dgm:cxn modelId="{E2608657-C00E-4207-8E2C-C9357745274E}" type="presOf" srcId="{2FBC25B0-F3AF-49E2-ACE6-EC6C4CD66814}" destId="{F06D70BA-F409-4002-8042-C7E5B2899B21}" srcOrd="0" destOrd="0" presId="urn:microsoft.com/office/officeart/2005/8/layout/arrow5"/>
    <dgm:cxn modelId="{D863FE79-8B83-4F27-9189-B28E4C2C61FD}" type="presOf" srcId="{C0A40F8E-9678-4077-AF82-3B64B597711B}" destId="{3B8FA89D-C42C-4FCB-9B73-A24DECD074B5}" srcOrd="0" destOrd="4" presId="urn:microsoft.com/office/officeart/2005/8/layout/arrow5"/>
    <dgm:cxn modelId="{C2378D97-55E4-47EF-9CED-F6A684FBDD52}" srcId="{6C470AE1-D6D4-46FE-855F-1B4D2EF68DE7}" destId="{D32B8BAB-4B98-491A-A72A-6A159D619961}" srcOrd="2" destOrd="0" parTransId="{8D4FD6CE-1EAE-4F82-AEA9-CC68F4D62EAC}" sibTransId="{911DEEE5-56C3-44CE-B075-F032FDE84763}"/>
    <dgm:cxn modelId="{FAE7919B-152E-4C2A-9DEC-BC08D39EE22D}" type="presOf" srcId="{870BD7B9-5847-4B67-AC1A-3328D42C1745}" destId="{24E876EB-AB26-4653-BDB5-1766B350D0B8}" srcOrd="0" destOrd="0" presId="urn:microsoft.com/office/officeart/2005/8/layout/arrow5"/>
    <dgm:cxn modelId="{A38F53A0-E5FD-4B35-8CD4-086270A6FC22}" type="presOf" srcId="{874DE8A5-DA26-4575-9C0C-0AF3311ED9F5}" destId="{3C4102D7-A57F-4B33-9D1B-9F420CAEC9CE}" srcOrd="0" destOrd="0" presId="urn:microsoft.com/office/officeart/2005/8/layout/arrow5"/>
    <dgm:cxn modelId="{115822A2-B8ED-4221-B1F8-DCC7F04BF84C}" srcId="{870BD7B9-5847-4B67-AC1A-3328D42C1745}" destId="{874DE8A5-DA26-4575-9C0C-0AF3311ED9F5}" srcOrd="2" destOrd="0" parTransId="{117838BA-2F8B-417F-894A-8FF60956DE4B}" sibTransId="{6EB0E4BD-1B6A-45B8-B80E-EB5B551218DF}"/>
    <dgm:cxn modelId="{0DAC55A4-DAF0-43C3-969B-930041C1F0BC}" srcId="{870BD7B9-5847-4B67-AC1A-3328D42C1745}" destId="{F325B605-0C2C-4B22-8DF2-145AC15484BE}" srcOrd="0" destOrd="0" parTransId="{FB7C729F-D328-472E-9090-3E8BFA42D4B0}" sibTransId="{DE3A1CF7-7F87-4475-90C8-CB79BCCCB33A}"/>
    <dgm:cxn modelId="{266DF8C0-55B8-4B6E-9B88-7E6830E67587}" srcId="{870BD7B9-5847-4B67-AC1A-3328D42C1745}" destId="{4ECD1A0D-2776-4EDE-A675-45F71F095759}" srcOrd="1" destOrd="0" parTransId="{AC20791D-1EE6-46B5-8034-581B7C04F82B}" sibTransId="{6C9DFD6A-3109-476C-869F-59F9B04E3C4A}"/>
    <dgm:cxn modelId="{E5FB29C8-588E-436A-A971-800A97F170FE}" type="presOf" srcId="{6C470AE1-D6D4-46FE-855F-1B4D2EF68DE7}" destId="{3B8FA89D-C42C-4FCB-9B73-A24DECD074B5}" srcOrd="0" destOrd="0" presId="urn:microsoft.com/office/officeart/2005/8/layout/arrow5"/>
    <dgm:cxn modelId="{982B47DE-4F2D-4300-90F1-2DE566BFE028}" type="presOf" srcId="{D32B8BAB-4B98-491A-A72A-6A159D619961}" destId="{3B8FA89D-C42C-4FCB-9B73-A24DECD074B5}" srcOrd="0" destOrd="3" presId="urn:microsoft.com/office/officeart/2005/8/layout/arrow5"/>
    <dgm:cxn modelId="{C974D8E1-7F0D-4261-B38F-7B08E64036D1}" type="presOf" srcId="{E8A83F41-F4DD-4F37-8505-D1D6DFDD8B9E}" destId="{38DF6C42-975C-461C-844D-2967FDAF7F15}" srcOrd="0" destOrd="0" presId="urn:microsoft.com/office/officeart/2005/8/layout/arrow5"/>
    <dgm:cxn modelId="{BBD932F4-AE69-463E-88D4-BE23CDF1BCA9}" type="presOf" srcId="{612AE759-8D2D-46EB-97A9-3948371B62B7}" destId="{3B8FA89D-C42C-4FCB-9B73-A24DECD074B5}" srcOrd="0" destOrd="1" presId="urn:microsoft.com/office/officeart/2005/8/layout/arrow5"/>
    <dgm:cxn modelId="{130A2DF7-774E-493F-AD02-0C1487E9CCD2}" srcId="{870BD7B9-5847-4B67-AC1A-3328D42C1745}" destId="{E8A83F41-F4DD-4F37-8505-D1D6DFDD8B9E}" srcOrd="4" destOrd="0" parTransId="{9D430818-B063-40E9-9023-17559D151D0A}" sibTransId="{C6111B9A-8A1F-4F89-9D12-AF81D147C7C8}"/>
    <dgm:cxn modelId="{1A9A22FE-88DE-4E2B-99B4-0EF400B173F4}" type="presOf" srcId="{68856C30-45EE-4B0F-85D5-5FD63C124C6E}" destId="{3B8FA89D-C42C-4FCB-9B73-A24DECD074B5}" srcOrd="0" destOrd="2" presId="urn:microsoft.com/office/officeart/2005/8/layout/arrow5"/>
    <dgm:cxn modelId="{F64E92F9-B583-4398-B4FD-6F5996B86404}" type="presParOf" srcId="{24E876EB-AB26-4653-BDB5-1766B350D0B8}" destId="{5DE08B3A-53A0-458B-840D-E2FE2E70AAE5}" srcOrd="0" destOrd="0" presId="urn:microsoft.com/office/officeart/2005/8/layout/arrow5"/>
    <dgm:cxn modelId="{C5966441-E8B4-4C88-B95D-0F2F325BB69F}" type="presParOf" srcId="{24E876EB-AB26-4653-BDB5-1766B350D0B8}" destId="{3462070C-0487-459E-AFF7-AB2F59C90673}" srcOrd="1" destOrd="0" presId="urn:microsoft.com/office/officeart/2005/8/layout/arrow5"/>
    <dgm:cxn modelId="{03053BE2-4A59-4F1F-88A3-024466638398}" type="presParOf" srcId="{24E876EB-AB26-4653-BDB5-1766B350D0B8}" destId="{3C4102D7-A57F-4B33-9D1B-9F420CAEC9CE}" srcOrd="2" destOrd="0" presId="urn:microsoft.com/office/officeart/2005/8/layout/arrow5"/>
    <dgm:cxn modelId="{F052F541-F470-43A6-8346-1AB103DB6076}" type="presParOf" srcId="{24E876EB-AB26-4653-BDB5-1766B350D0B8}" destId="{F06D70BA-F409-4002-8042-C7E5B2899B21}" srcOrd="3" destOrd="0" presId="urn:microsoft.com/office/officeart/2005/8/layout/arrow5"/>
    <dgm:cxn modelId="{F8A7722C-960D-481C-B86C-6068998389EA}" type="presParOf" srcId="{24E876EB-AB26-4653-BDB5-1766B350D0B8}" destId="{38DF6C42-975C-461C-844D-2967FDAF7F15}" srcOrd="4" destOrd="0" presId="urn:microsoft.com/office/officeart/2005/8/layout/arrow5"/>
    <dgm:cxn modelId="{3BFCEB68-F384-4B14-9CA1-9E710224A9B9}" type="presParOf" srcId="{24E876EB-AB26-4653-BDB5-1766B350D0B8}" destId="{3B8FA89D-C42C-4FCB-9B73-A24DECD074B5}" srcOrd="5"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C98BE1-1B87-456C-A949-FF6D0A462F3C}"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D8150E0D-8E1B-40A9-AB2E-DDD13C324C39}">
      <dgm:prSet/>
      <dgm:spPr/>
      <dgm:t>
        <a:bodyPr/>
        <a:lstStyle/>
        <a:p>
          <a:r>
            <a:rPr lang="en-US" b="1" i="0"/>
            <a:t>Data Cleaning and Tokenization</a:t>
          </a:r>
          <a:endParaRPr lang="en-US"/>
        </a:p>
      </dgm:t>
    </dgm:pt>
    <dgm:pt modelId="{54E14FB9-F3C0-4D90-A9BA-05DBDA3E10A9}" type="parTrans" cxnId="{FFDC0DA8-7C07-423D-8F4F-745136F50EB4}">
      <dgm:prSet/>
      <dgm:spPr/>
      <dgm:t>
        <a:bodyPr/>
        <a:lstStyle/>
        <a:p>
          <a:endParaRPr lang="en-US"/>
        </a:p>
      </dgm:t>
    </dgm:pt>
    <dgm:pt modelId="{D93F8619-CFF7-461C-9407-728061D1215A}" type="sibTrans" cxnId="{FFDC0DA8-7C07-423D-8F4F-745136F50EB4}">
      <dgm:prSet/>
      <dgm:spPr/>
      <dgm:t>
        <a:bodyPr/>
        <a:lstStyle/>
        <a:p>
          <a:endParaRPr lang="en-US"/>
        </a:p>
      </dgm:t>
    </dgm:pt>
    <dgm:pt modelId="{7348B557-46FA-4547-9884-13F5782FCDC6}">
      <dgm:prSet/>
      <dgm:spPr/>
      <dgm:t>
        <a:bodyPr/>
        <a:lstStyle/>
        <a:p>
          <a:r>
            <a:rPr lang="en-US" b="1" i="0"/>
            <a:t>Cleaned Data</a:t>
          </a:r>
          <a:r>
            <a:rPr lang="en-US" b="0" i="0"/>
            <a:t>: Example of raw vs. cleaned review.</a:t>
          </a:r>
          <a:endParaRPr lang="en-US"/>
        </a:p>
      </dgm:t>
    </dgm:pt>
    <dgm:pt modelId="{9FEDC590-38EA-4B12-84BC-C08A71BAB7B9}" type="parTrans" cxnId="{CA782F0B-E01B-41AE-9426-18278B337557}">
      <dgm:prSet/>
      <dgm:spPr/>
      <dgm:t>
        <a:bodyPr/>
        <a:lstStyle/>
        <a:p>
          <a:endParaRPr lang="en-US"/>
        </a:p>
      </dgm:t>
    </dgm:pt>
    <dgm:pt modelId="{3163CB78-5496-4EE2-A2EC-092CD71725E2}" type="sibTrans" cxnId="{CA782F0B-E01B-41AE-9426-18278B337557}">
      <dgm:prSet/>
      <dgm:spPr/>
      <dgm:t>
        <a:bodyPr/>
        <a:lstStyle/>
        <a:p>
          <a:endParaRPr lang="en-US"/>
        </a:p>
      </dgm:t>
    </dgm:pt>
    <dgm:pt modelId="{9EA60399-99AD-46EB-BF10-8D1000D2848B}">
      <dgm:prSet/>
      <dgm:spPr/>
      <dgm:t>
        <a:bodyPr/>
        <a:lstStyle/>
        <a:p>
          <a:r>
            <a:rPr lang="en-US" b="1" i="0"/>
            <a:t>Tokenization</a:t>
          </a:r>
          <a:r>
            <a:rPr lang="en-US" b="0" i="0"/>
            <a:t>: Splitting cleaned text into individual words.</a:t>
          </a:r>
          <a:endParaRPr lang="en-US"/>
        </a:p>
      </dgm:t>
    </dgm:pt>
    <dgm:pt modelId="{A5254065-8492-4796-A69A-65B88321029D}" type="parTrans" cxnId="{7CDEE3A1-6023-45FC-A581-2F46799C93BC}">
      <dgm:prSet/>
      <dgm:spPr/>
      <dgm:t>
        <a:bodyPr/>
        <a:lstStyle/>
        <a:p>
          <a:endParaRPr lang="en-US"/>
        </a:p>
      </dgm:t>
    </dgm:pt>
    <dgm:pt modelId="{CC58192E-103B-440D-BFC1-C85C894CA87A}" type="sibTrans" cxnId="{7CDEE3A1-6023-45FC-A581-2F46799C93BC}">
      <dgm:prSet/>
      <dgm:spPr/>
      <dgm:t>
        <a:bodyPr/>
        <a:lstStyle/>
        <a:p>
          <a:endParaRPr lang="en-US"/>
        </a:p>
      </dgm:t>
    </dgm:pt>
    <dgm:pt modelId="{8A58A000-D903-4E67-B534-D50E490ED51E}">
      <dgm:prSet/>
      <dgm:spPr/>
      <dgm:t>
        <a:bodyPr/>
        <a:lstStyle/>
        <a:p>
          <a:r>
            <a:rPr lang="en-US" b="1" i="0" dirty="0"/>
            <a:t>Issues Handled</a:t>
          </a:r>
          <a:r>
            <a:rPr lang="en-US" b="0" i="0" dirty="0"/>
            <a:t>: Removing empty reviews post-cleaning.</a:t>
          </a:r>
          <a:endParaRPr lang="en-US" dirty="0"/>
        </a:p>
      </dgm:t>
    </dgm:pt>
    <dgm:pt modelId="{7D89FD85-47F5-4230-AE27-C516BF665F19}" type="parTrans" cxnId="{6EDFFFC0-C1C5-4FF4-930B-4B3D8E7587D7}">
      <dgm:prSet/>
      <dgm:spPr/>
      <dgm:t>
        <a:bodyPr/>
        <a:lstStyle/>
        <a:p>
          <a:endParaRPr lang="en-US"/>
        </a:p>
      </dgm:t>
    </dgm:pt>
    <dgm:pt modelId="{4AEAB48D-20D8-45F7-83D7-6C9BCB605BC7}" type="sibTrans" cxnId="{6EDFFFC0-C1C5-4FF4-930B-4B3D8E7587D7}">
      <dgm:prSet/>
      <dgm:spPr/>
      <dgm:t>
        <a:bodyPr/>
        <a:lstStyle/>
        <a:p>
          <a:endParaRPr lang="en-US"/>
        </a:p>
      </dgm:t>
    </dgm:pt>
    <dgm:pt modelId="{F39304C8-479E-449E-8292-1E4174EECAD7}">
      <dgm:prSet/>
      <dgm:spPr/>
      <dgm:t>
        <a:bodyPr/>
        <a:lstStyle/>
        <a:p>
          <a:r>
            <a:rPr lang="en-US" b="1" i="0"/>
            <a:t>Exploratory Data Analysis</a:t>
          </a:r>
          <a:endParaRPr lang="en-US"/>
        </a:p>
      </dgm:t>
    </dgm:pt>
    <dgm:pt modelId="{903E5BFA-AC9F-40D3-A472-40C76EFECE26}" type="parTrans" cxnId="{1F2B1572-C8DF-45BA-B88E-6B2DBE7E5C56}">
      <dgm:prSet/>
      <dgm:spPr/>
      <dgm:t>
        <a:bodyPr/>
        <a:lstStyle/>
        <a:p>
          <a:endParaRPr lang="en-US"/>
        </a:p>
      </dgm:t>
    </dgm:pt>
    <dgm:pt modelId="{19708DBC-D3DE-4A96-A5CA-9402DA08D87E}" type="sibTrans" cxnId="{1F2B1572-C8DF-45BA-B88E-6B2DBE7E5C56}">
      <dgm:prSet/>
      <dgm:spPr/>
      <dgm:t>
        <a:bodyPr/>
        <a:lstStyle/>
        <a:p>
          <a:endParaRPr lang="en-US"/>
        </a:p>
      </dgm:t>
    </dgm:pt>
    <dgm:pt modelId="{B49B95EB-82F1-4045-A7EF-396FFD6A11E2}">
      <dgm:prSet/>
      <dgm:spPr/>
      <dgm:t>
        <a:bodyPr/>
        <a:lstStyle/>
        <a:p>
          <a:r>
            <a:rPr lang="en-US" b="1" i="0"/>
            <a:t>Review Length</a:t>
          </a:r>
          <a:r>
            <a:rPr lang="en-US" b="0" i="0"/>
            <a:t>: Mean length of reviews.</a:t>
          </a:r>
          <a:endParaRPr lang="en-US"/>
        </a:p>
      </dgm:t>
    </dgm:pt>
    <dgm:pt modelId="{5053E3F7-228B-49C7-A602-915BAD569119}" type="parTrans" cxnId="{5588DDE6-6E27-43C2-8BC3-508E2B5BC987}">
      <dgm:prSet/>
      <dgm:spPr/>
      <dgm:t>
        <a:bodyPr/>
        <a:lstStyle/>
        <a:p>
          <a:endParaRPr lang="en-US"/>
        </a:p>
      </dgm:t>
    </dgm:pt>
    <dgm:pt modelId="{0622B671-6097-47DA-9015-9E6031A842CD}" type="sibTrans" cxnId="{5588DDE6-6E27-43C2-8BC3-508E2B5BC987}">
      <dgm:prSet/>
      <dgm:spPr/>
      <dgm:t>
        <a:bodyPr/>
        <a:lstStyle/>
        <a:p>
          <a:endParaRPr lang="en-US"/>
        </a:p>
      </dgm:t>
    </dgm:pt>
    <dgm:pt modelId="{499E8CA9-141F-4FFD-941A-40D1A0548C55}">
      <dgm:prSet/>
      <dgm:spPr/>
      <dgm:t>
        <a:bodyPr/>
        <a:lstStyle/>
        <a:p>
          <a:r>
            <a:rPr lang="en-US" b="1" i="0"/>
            <a:t>Distribution Plots</a:t>
          </a:r>
          <a:r>
            <a:rPr lang="en-US" b="0" i="0"/>
            <a:t>:</a:t>
          </a:r>
          <a:endParaRPr lang="en-US"/>
        </a:p>
      </dgm:t>
    </dgm:pt>
    <dgm:pt modelId="{FA439C6A-7C14-44D5-A78D-4C83A728512A}" type="parTrans" cxnId="{DD3479A6-C00C-4643-9234-E24411B48FD5}">
      <dgm:prSet/>
      <dgm:spPr/>
      <dgm:t>
        <a:bodyPr/>
        <a:lstStyle/>
        <a:p>
          <a:endParaRPr lang="en-US"/>
        </a:p>
      </dgm:t>
    </dgm:pt>
    <dgm:pt modelId="{8D91F6BF-2A8B-4426-A920-4B3051B301E9}" type="sibTrans" cxnId="{DD3479A6-C00C-4643-9234-E24411B48FD5}">
      <dgm:prSet/>
      <dgm:spPr/>
      <dgm:t>
        <a:bodyPr/>
        <a:lstStyle/>
        <a:p>
          <a:endParaRPr lang="en-US"/>
        </a:p>
      </dgm:t>
    </dgm:pt>
    <dgm:pt modelId="{5583F0C3-CD82-4207-A96D-CA8046550EDD}">
      <dgm:prSet/>
      <dgm:spPr/>
      <dgm:t>
        <a:bodyPr/>
        <a:lstStyle/>
        <a:p>
          <a:r>
            <a:rPr lang="en-US" b="0" i="0" dirty="0"/>
            <a:t>Length of reviews.</a:t>
          </a:r>
          <a:endParaRPr lang="en-US" dirty="0"/>
        </a:p>
      </dgm:t>
    </dgm:pt>
    <dgm:pt modelId="{21720948-38A0-423D-A9AD-3258AF54D3AC}" type="parTrans" cxnId="{515BDF76-0928-4161-A99D-5DC685E4D500}">
      <dgm:prSet/>
      <dgm:spPr/>
      <dgm:t>
        <a:bodyPr/>
        <a:lstStyle/>
        <a:p>
          <a:endParaRPr lang="en-US"/>
        </a:p>
      </dgm:t>
    </dgm:pt>
    <dgm:pt modelId="{CE9379DA-CDCC-4FC5-8B65-CB13752E41DE}" type="sibTrans" cxnId="{515BDF76-0928-4161-A99D-5DC685E4D500}">
      <dgm:prSet/>
      <dgm:spPr/>
      <dgm:t>
        <a:bodyPr/>
        <a:lstStyle/>
        <a:p>
          <a:endParaRPr lang="en-US"/>
        </a:p>
      </dgm:t>
    </dgm:pt>
    <dgm:pt modelId="{6BA874C9-57CC-4CD5-A39B-DA79EEBB8ABE}">
      <dgm:prSet/>
      <dgm:spPr/>
      <dgm:t>
        <a:bodyPr/>
        <a:lstStyle/>
        <a:p>
          <a:r>
            <a:rPr lang="en-US" b="0" i="0"/>
            <a:t>Sentiment labels (to check for balance).</a:t>
          </a:r>
          <a:endParaRPr lang="en-US"/>
        </a:p>
      </dgm:t>
    </dgm:pt>
    <dgm:pt modelId="{48B89E46-40AD-4E53-98BD-C833AFF1147A}" type="parTrans" cxnId="{689812AB-1F32-4622-BE4A-901F50162C13}">
      <dgm:prSet/>
      <dgm:spPr/>
      <dgm:t>
        <a:bodyPr/>
        <a:lstStyle/>
        <a:p>
          <a:endParaRPr lang="en-US"/>
        </a:p>
      </dgm:t>
    </dgm:pt>
    <dgm:pt modelId="{B1B777A5-FFDC-4B39-A68B-59F9E6263D51}" type="sibTrans" cxnId="{689812AB-1F32-4622-BE4A-901F50162C13}">
      <dgm:prSet/>
      <dgm:spPr/>
      <dgm:t>
        <a:bodyPr/>
        <a:lstStyle/>
        <a:p>
          <a:endParaRPr lang="en-US"/>
        </a:p>
      </dgm:t>
    </dgm:pt>
    <dgm:pt modelId="{1938953F-4CDA-44A3-9BEC-19EB6B4ECF53}" type="pres">
      <dgm:prSet presAssocID="{BBC98BE1-1B87-456C-A949-FF6D0A462F3C}" presName="Name0" presStyleCnt="0">
        <dgm:presLayoutVars>
          <dgm:dir/>
          <dgm:resizeHandles val="exact"/>
        </dgm:presLayoutVars>
      </dgm:prSet>
      <dgm:spPr/>
    </dgm:pt>
    <dgm:pt modelId="{15CDACBA-9722-4D6E-B737-799003B76786}" type="pres">
      <dgm:prSet presAssocID="{D8150E0D-8E1B-40A9-AB2E-DDD13C324C39}" presName="node" presStyleLbl="node1" presStyleIdx="0" presStyleCnt="7">
        <dgm:presLayoutVars>
          <dgm:bulletEnabled val="1"/>
        </dgm:presLayoutVars>
      </dgm:prSet>
      <dgm:spPr/>
    </dgm:pt>
    <dgm:pt modelId="{EF1F4507-5304-4648-A304-81472B90DED8}" type="pres">
      <dgm:prSet presAssocID="{D93F8619-CFF7-461C-9407-728061D1215A}" presName="sibTrans" presStyleLbl="sibTrans1D1" presStyleIdx="0" presStyleCnt="6"/>
      <dgm:spPr/>
    </dgm:pt>
    <dgm:pt modelId="{D4486469-16B5-46A4-9B51-48BD031E3F12}" type="pres">
      <dgm:prSet presAssocID="{D93F8619-CFF7-461C-9407-728061D1215A}" presName="connectorText" presStyleLbl="sibTrans1D1" presStyleIdx="0" presStyleCnt="6"/>
      <dgm:spPr/>
    </dgm:pt>
    <dgm:pt modelId="{7CC170AF-2FBE-4848-8400-2B8D2FBA5A13}" type="pres">
      <dgm:prSet presAssocID="{7348B557-46FA-4547-9884-13F5782FCDC6}" presName="node" presStyleLbl="node1" presStyleIdx="1" presStyleCnt="7">
        <dgm:presLayoutVars>
          <dgm:bulletEnabled val="1"/>
        </dgm:presLayoutVars>
      </dgm:prSet>
      <dgm:spPr/>
    </dgm:pt>
    <dgm:pt modelId="{B3CF3F3C-F261-447E-93BD-223D1B8B6301}" type="pres">
      <dgm:prSet presAssocID="{3163CB78-5496-4EE2-A2EC-092CD71725E2}" presName="sibTrans" presStyleLbl="sibTrans1D1" presStyleIdx="1" presStyleCnt="6"/>
      <dgm:spPr/>
    </dgm:pt>
    <dgm:pt modelId="{AFCB6849-BC21-40EA-B5D7-6F7ED262D571}" type="pres">
      <dgm:prSet presAssocID="{3163CB78-5496-4EE2-A2EC-092CD71725E2}" presName="connectorText" presStyleLbl="sibTrans1D1" presStyleIdx="1" presStyleCnt="6"/>
      <dgm:spPr/>
    </dgm:pt>
    <dgm:pt modelId="{953E4DBB-E3C7-4126-ADBA-AE645262C65C}" type="pres">
      <dgm:prSet presAssocID="{9EA60399-99AD-46EB-BF10-8D1000D2848B}" presName="node" presStyleLbl="node1" presStyleIdx="2" presStyleCnt="7">
        <dgm:presLayoutVars>
          <dgm:bulletEnabled val="1"/>
        </dgm:presLayoutVars>
      </dgm:prSet>
      <dgm:spPr/>
    </dgm:pt>
    <dgm:pt modelId="{8D8A8E84-962E-4378-8A2A-728E4C81F9EB}" type="pres">
      <dgm:prSet presAssocID="{CC58192E-103B-440D-BFC1-C85C894CA87A}" presName="sibTrans" presStyleLbl="sibTrans1D1" presStyleIdx="2" presStyleCnt="6"/>
      <dgm:spPr/>
    </dgm:pt>
    <dgm:pt modelId="{F9C571CC-C626-4D1F-9CA9-1B4CD8DF802B}" type="pres">
      <dgm:prSet presAssocID="{CC58192E-103B-440D-BFC1-C85C894CA87A}" presName="connectorText" presStyleLbl="sibTrans1D1" presStyleIdx="2" presStyleCnt="6"/>
      <dgm:spPr/>
    </dgm:pt>
    <dgm:pt modelId="{58DA0300-9092-46D1-BA31-8032BD2BA73E}" type="pres">
      <dgm:prSet presAssocID="{8A58A000-D903-4E67-B534-D50E490ED51E}" presName="node" presStyleLbl="node1" presStyleIdx="3" presStyleCnt="7">
        <dgm:presLayoutVars>
          <dgm:bulletEnabled val="1"/>
        </dgm:presLayoutVars>
      </dgm:prSet>
      <dgm:spPr/>
    </dgm:pt>
    <dgm:pt modelId="{0C955F21-F9AE-4F10-9E66-0C2EE1CB0BD6}" type="pres">
      <dgm:prSet presAssocID="{4AEAB48D-20D8-45F7-83D7-6C9BCB605BC7}" presName="sibTrans" presStyleLbl="sibTrans1D1" presStyleIdx="3" presStyleCnt="6"/>
      <dgm:spPr/>
    </dgm:pt>
    <dgm:pt modelId="{0C3DE61D-7A77-4BFD-B8C5-5E9F8E00AAA0}" type="pres">
      <dgm:prSet presAssocID="{4AEAB48D-20D8-45F7-83D7-6C9BCB605BC7}" presName="connectorText" presStyleLbl="sibTrans1D1" presStyleIdx="3" presStyleCnt="6"/>
      <dgm:spPr/>
    </dgm:pt>
    <dgm:pt modelId="{56DE34BB-7FFF-437E-A5DC-DDCC3CDD5481}" type="pres">
      <dgm:prSet presAssocID="{F39304C8-479E-449E-8292-1E4174EECAD7}" presName="node" presStyleLbl="node1" presStyleIdx="4" presStyleCnt="7">
        <dgm:presLayoutVars>
          <dgm:bulletEnabled val="1"/>
        </dgm:presLayoutVars>
      </dgm:prSet>
      <dgm:spPr/>
    </dgm:pt>
    <dgm:pt modelId="{0D6BC56B-1AE6-491F-9DCD-100B663CB959}" type="pres">
      <dgm:prSet presAssocID="{19708DBC-D3DE-4A96-A5CA-9402DA08D87E}" presName="sibTrans" presStyleLbl="sibTrans1D1" presStyleIdx="4" presStyleCnt="6"/>
      <dgm:spPr/>
    </dgm:pt>
    <dgm:pt modelId="{25B37EA1-26BF-4482-A4A4-D489190453B3}" type="pres">
      <dgm:prSet presAssocID="{19708DBC-D3DE-4A96-A5CA-9402DA08D87E}" presName="connectorText" presStyleLbl="sibTrans1D1" presStyleIdx="4" presStyleCnt="6"/>
      <dgm:spPr/>
    </dgm:pt>
    <dgm:pt modelId="{43F1CBC9-95A3-4BC2-8610-340A8DCC2B37}" type="pres">
      <dgm:prSet presAssocID="{B49B95EB-82F1-4045-A7EF-396FFD6A11E2}" presName="node" presStyleLbl="node1" presStyleIdx="5" presStyleCnt="7">
        <dgm:presLayoutVars>
          <dgm:bulletEnabled val="1"/>
        </dgm:presLayoutVars>
      </dgm:prSet>
      <dgm:spPr/>
    </dgm:pt>
    <dgm:pt modelId="{5A106C8F-5A1D-471F-AFF7-A1DA9100DCFF}" type="pres">
      <dgm:prSet presAssocID="{0622B671-6097-47DA-9015-9E6031A842CD}" presName="sibTrans" presStyleLbl="sibTrans1D1" presStyleIdx="5" presStyleCnt="6"/>
      <dgm:spPr/>
    </dgm:pt>
    <dgm:pt modelId="{49A38985-B11F-42D7-A7B0-BD85E0374D8A}" type="pres">
      <dgm:prSet presAssocID="{0622B671-6097-47DA-9015-9E6031A842CD}" presName="connectorText" presStyleLbl="sibTrans1D1" presStyleIdx="5" presStyleCnt="6"/>
      <dgm:spPr/>
    </dgm:pt>
    <dgm:pt modelId="{DD264AC1-87D6-488B-B289-17AEE6DEFA9A}" type="pres">
      <dgm:prSet presAssocID="{499E8CA9-141F-4FFD-941A-40D1A0548C55}" presName="node" presStyleLbl="node1" presStyleIdx="6" presStyleCnt="7">
        <dgm:presLayoutVars>
          <dgm:bulletEnabled val="1"/>
        </dgm:presLayoutVars>
      </dgm:prSet>
      <dgm:spPr/>
    </dgm:pt>
  </dgm:ptLst>
  <dgm:cxnLst>
    <dgm:cxn modelId="{CA782F0B-E01B-41AE-9426-18278B337557}" srcId="{BBC98BE1-1B87-456C-A949-FF6D0A462F3C}" destId="{7348B557-46FA-4547-9884-13F5782FCDC6}" srcOrd="1" destOrd="0" parTransId="{9FEDC590-38EA-4B12-84BC-C08A71BAB7B9}" sibTransId="{3163CB78-5496-4EE2-A2EC-092CD71725E2}"/>
    <dgm:cxn modelId="{3AEF0319-C6F3-4513-B057-D794CD00EFE6}" type="presOf" srcId="{CC58192E-103B-440D-BFC1-C85C894CA87A}" destId="{F9C571CC-C626-4D1F-9CA9-1B4CD8DF802B}" srcOrd="1" destOrd="0" presId="urn:microsoft.com/office/officeart/2016/7/layout/RepeatingBendingProcessNew"/>
    <dgm:cxn modelId="{4DB3701B-2D99-43AA-8903-2F107852B7BF}" type="presOf" srcId="{D93F8619-CFF7-461C-9407-728061D1215A}" destId="{D4486469-16B5-46A4-9B51-48BD031E3F12}" srcOrd="1" destOrd="0" presId="urn:microsoft.com/office/officeart/2016/7/layout/RepeatingBendingProcessNew"/>
    <dgm:cxn modelId="{0E66BE29-3EF4-4D92-AF24-0D221EAC4180}" type="presOf" srcId="{0622B671-6097-47DA-9015-9E6031A842CD}" destId="{5A106C8F-5A1D-471F-AFF7-A1DA9100DCFF}" srcOrd="0" destOrd="0" presId="urn:microsoft.com/office/officeart/2016/7/layout/RepeatingBendingProcessNew"/>
    <dgm:cxn modelId="{BF9A8B3D-CE5A-4D35-975C-42D6F60A72F0}" type="presOf" srcId="{8A58A000-D903-4E67-B534-D50E490ED51E}" destId="{58DA0300-9092-46D1-BA31-8032BD2BA73E}" srcOrd="0" destOrd="0" presId="urn:microsoft.com/office/officeart/2016/7/layout/RepeatingBendingProcessNew"/>
    <dgm:cxn modelId="{454F3040-D8CB-4FD5-B4E2-D0E7DF72FEF9}" type="presOf" srcId="{6BA874C9-57CC-4CD5-A39B-DA79EEBB8ABE}" destId="{DD264AC1-87D6-488B-B289-17AEE6DEFA9A}" srcOrd="0" destOrd="2" presId="urn:microsoft.com/office/officeart/2016/7/layout/RepeatingBendingProcessNew"/>
    <dgm:cxn modelId="{DD544960-E652-45E8-A40A-FFDDCC93DC02}" type="presOf" srcId="{3163CB78-5496-4EE2-A2EC-092CD71725E2}" destId="{B3CF3F3C-F261-447E-93BD-223D1B8B6301}" srcOrd="0" destOrd="0" presId="urn:microsoft.com/office/officeart/2016/7/layout/RepeatingBendingProcessNew"/>
    <dgm:cxn modelId="{1356E745-1CE5-45D1-8BDC-525EB3F94508}" type="presOf" srcId="{D8150E0D-8E1B-40A9-AB2E-DDD13C324C39}" destId="{15CDACBA-9722-4D6E-B737-799003B76786}" srcOrd="0" destOrd="0" presId="urn:microsoft.com/office/officeart/2016/7/layout/RepeatingBendingProcessNew"/>
    <dgm:cxn modelId="{164DCE46-BDED-4A27-B04A-E57214E26506}" type="presOf" srcId="{B49B95EB-82F1-4045-A7EF-396FFD6A11E2}" destId="{43F1CBC9-95A3-4BC2-8610-340A8DCC2B37}" srcOrd="0" destOrd="0" presId="urn:microsoft.com/office/officeart/2016/7/layout/RepeatingBendingProcessNew"/>
    <dgm:cxn modelId="{FB6D166A-B206-42D7-9D13-3C925C43A750}" type="presOf" srcId="{19708DBC-D3DE-4A96-A5CA-9402DA08D87E}" destId="{0D6BC56B-1AE6-491F-9DCD-100B663CB959}" srcOrd="0" destOrd="0" presId="urn:microsoft.com/office/officeart/2016/7/layout/RepeatingBendingProcessNew"/>
    <dgm:cxn modelId="{54959150-435E-4E79-A64E-7DB13C8F2A90}" type="presOf" srcId="{CC58192E-103B-440D-BFC1-C85C894CA87A}" destId="{8D8A8E84-962E-4378-8A2A-728E4C81F9EB}" srcOrd="0" destOrd="0" presId="urn:microsoft.com/office/officeart/2016/7/layout/RepeatingBendingProcessNew"/>
    <dgm:cxn modelId="{5462C270-CC06-4A84-8052-6235FBBB1C5F}" type="presOf" srcId="{499E8CA9-141F-4FFD-941A-40D1A0548C55}" destId="{DD264AC1-87D6-488B-B289-17AEE6DEFA9A}" srcOrd="0" destOrd="0" presId="urn:microsoft.com/office/officeart/2016/7/layout/RepeatingBendingProcessNew"/>
    <dgm:cxn modelId="{1F2B1572-C8DF-45BA-B88E-6B2DBE7E5C56}" srcId="{BBC98BE1-1B87-456C-A949-FF6D0A462F3C}" destId="{F39304C8-479E-449E-8292-1E4174EECAD7}" srcOrd="4" destOrd="0" parTransId="{903E5BFA-AC9F-40D3-A472-40C76EFECE26}" sibTransId="{19708DBC-D3DE-4A96-A5CA-9402DA08D87E}"/>
    <dgm:cxn modelId="{515BDF76-0928-4161-A99D-5DC685E4D500}" srcId="{499E8CA9-141F-4FFD-941A-40D1A0548C55}" destId="{5583F0C3-CD82-4207-A96D-CA8046550EDD}" srcOrd="0" destOrd="0" parTransId="{21720948-38A0-423D-A9AD-3258AF54D3AC}" sibTransId="{CE9379DA-CDCC-4FC5-8B65-CB13752E41DE}"/>
    <dgm:cxn modelId="{B17F6958-8EB1-4DFB-9770-CD696FF0D748}" type="presOf" srcId="{4AEAB48D-20D8-45F7-83D7-6C9BCB605BC7}" destId="{0C955F21-F9AE-4F10-9E66-0C2EE1CB0BD6}" srcOrd="0" destOrd="0" presId="urn:microsoft.com/office/officeart/2016/7/layout/RepeatingBendingProcessNew"/>
    <dgm:cxn modelId="{8BF4C78A-CA0D-4FAE-95B3-A85CBF392FD5}" type="presOf" srcId="{D93F8619-CFF7-461C-9407-728061D1215A}" destId="{EF1F4507-5304-4648-A304-81472B90DED8}" srcOrd="0" destOrd="0" presId="urn:microsoft.com/office/officeart/2016/7/layout/RepeatingBendingProcessNew"/>
    <dgm:cxn modelId="{13AB2499-F301-4A48-BFA9-958FB2E4E400}" type="presOf" srcId="{0622B671-6097-47DA-9015-9E6031A842CD}" destId="{49A38985-B11F-42D7-A7B0-BD85E0374D8A}" srcOrd="1" destOrd="0" presId="urn:microsoft.com/office/officeart/2016/7/layout/RepeatingBendingProcessNew"/>
    <dgm:cxn modelId="{7CDEE3A1-6023-45FC-A581-2F46799C93BC}" srcId="{BBC98BE1-1B87-456C-A949-FF6D0A462F3C}" destId="{9EA60399-99AD-46EB-BF10-8D1000D2848B}" srcOrd="2" destOrd="0" parTransId="{A5254065-8492-4796-A69A-65B88321029D}" sibTransId="{CC58192E-103B-440D-BFC1-C85C894CA87A}"/>
    <dgm:cxn modelId="{DD3479A6-C00C-4643-9234-E24411B48FD5}" srcId="{BBC98BE1-1B87-456C-A949-FF6D0A462F3C}" destId="{499E8CA9-141F-4FFD-941A-40D1A0548C55}" srcOrd="6" destOrd="0" parTransId="{FA439C6A-7C14-44D5-A78D-4C83A728512A}" sibTransId="{8D91F6BF-2A8B-4426-A920-4B3051B301E9}"/>
    <dgm:cxn modelId="{FFDC0DA8-7C07-423D-8F4F-745136F50EB4}" srcId="{BBC98BE1-1B87-456C-A949-FF6D0A462F3C}" destId="{D8150E0D-8E1B-40A9-AB2E-DDD13C324C39}" srcOrd="0" destOrd="0" parTransId="{54E14FB9-F3C0-4D90-A9BA-05DBDA3E10A9}" sibTransId="{D93F8619-CFF7-461C-9407-728061D1215A}"/>
    <dgm:cxn modelId="{689812AB-1F32-4622-BE4A-901F50162C13}" srcId="{499E8CA9-141F-4FFD-941A-40D1A0548C55}" destId="{6BA874C9-57CC-4CD5-A39B-DA79EEBB8ABE}" srcOrd="1" destOrd="0" parTransId="{48B89E46-40AD-4E53-98BD-C833AFF1147A}" sibTransId="{B1B777A5-FFDC-4B39-A68B-59F9E6263D51}"/>
    <dgm:cxn modelId="{6243AAAC-EB83-4272-8791-094C98D5A5A9}" type="presOf" srcId="{3163CB78-5496-4EE2-A2EC-092CD71725E2}" destId="{AFCB6849-BC21-40EA-B5D7-6F7ED262D571}" srcOrd="1" destOrd="0" presId="urn:microsoft.com/office/officeart/2016/7/layout/RepeatingBendingProcessNew"/>
    <dgm:cxn modelId="{B276CEBF-310A-46C0-9786-4AEB1EA1ACE3}" type="presOf" srcId="{7348B557-46FA-4547-9884-13F5782FCDC6}" destId="{7CC170AF-2FBE-4848-8400-2B8D2FBA5A13}" srcOrd="0" destOrd="0" presId="urn:microsoft.com/office/officeart/2016/7/layout/RepeatingBendingProcessNew"/>
    <dgm:cxn modelId="{6EDFFFC0-C1C5-4FF4-930B-4B3D8E7587D7}" srcId="{BBC98BE1-1B87-456C-A949-FF6D0A462F3C}" destId="{8A58A000-D903-4E67-B534-D50E490ED51E}" srcOrd="3" destOrd="0" parTransId="{7D89FD85-47F5-4230-AE27-C516BF665F19}" sibTransId="{4AEAB48D-20D8-45F7-83D7-6C9BCB605BC7}"/>
    <dgm:cxn modelId="{56ECC2CB-E891-4224-A358-EDEFEEE4A40F}" type="presOf" srcId="{19708DBC-D3DE-4A96-A5CA-9402DA08D87E}" destId="{25B37EA1-26BF-4482-A4A4-D489190453B3}" srcOrd="1" destOrd="0" presId="urn:microsoft.com/office/officeart/2016/7/layout/RepeatingBendingProcessNew"/>
    <dgm:cxn modelId="{4F6ADED9-2E07-41A0-AFC0-DE8820874DED}" type="presOf" srcId="{F39304C8-479E-449E-8292-1E4174EECAD7}" destId="{56DE34BB-7FFF-437E-A5DC-DDCC3CDD5481}" srcOrd="0" destOrd="0" presId="urn:microsoft.com/office/officeart/2016/7/layout/RepeatingBendingProcessNew"/>
    <dgm:cxn modelId="{BBDEC6E0-9622-4752-B69A-38CCC6C0C002}" type="presOf" srcId="{BBC98BE1-1B87-456C-A949-FF6D0A462F3C}" destId="{1938953F-4CDA-44A3-9BEC-19EB6B4ECF53}" srcOrd="0" destOrd="0" presId="urn:microsoft.com/office/officeart/2016/7/layout/RepeatingBendingProcessNew"/>
    <dgm:cxn modelId="{6EC6B2E5-27F7-446E-A6C2-88CDC30B9027}" type="presOf" srcId="{9EA60399-99AD-46EB-BF10-8D1000D2848B}" destId="{953E4DBB-E3C7-4126-ADBA-AE645262C65C}" srcOrd="0" destOrd="0" presId="urn:microsoft.com/office/officeart/2016/7/layout/RepeatingBendingProcessNew"/>
    <dgm:cxn modelId="{5588DDE6-6E27-43C2-8BC3-508E2B5BC987}" srcId="{BBC98BE1-1B87-456C-A949-FF6D0A462F3C}" destId="{B49B95EB-82F1-4045-A7EF-396FFD6A11E2}" srcOrd="5" destOrd="0" parTransId="{5053E3F7-228B-49C7-A602-915BAD569119}" sibTransId="{0622B671-6097-47DA-9015-9E6031A842CD}"/>
    <dgm:cxn modelId="{9B81EBF5-0D37-4058-9CE3-06AABE9F104D}" type="presOf" srcId="{4AEAB48D-20D8-45F7-83D7-6C9BCB605BC7}" destId="{0C3DE61D-7A77-4BFD-B8C5-5E9F8E00AAA0}" srcOrd="1" destOrd="0" presId="urn:microsoft.com/office/officeart/2016/7/layout/RepeatingBendingProcessNew"/>
    <dgm:cxn modelId="{705162FC-3265-421D-8886-3A3C440A887D}" type="presOf" srcId="{5583F0C3-CD82-4207-A96D-CA8046550EDD}" destId="{DD264AC1-87D6-488B-B289-17AEE6DEFA9A}" srcOrd="0" destOrd="1" presId="urn:microsoft.com/office/officeart/2016/7/layout/RepeatingBendingProcessNew"/>
    <dgm:cxn modelId="{BC6BAA7C-3F33-417C-87AB-DB42B4B07836}" type="presParOf" srcId="{1938953F-4CDA-44A3-9BEC-19EB6B4ECF53}" destId="{15CDACBA-9722-4D6E-B737-799003B76786}" srcOrd="0" destOrd="0" presId="urn:microsoft.com/office/officeart/2016/7/layout/RepeatingBendingProcessNew"/>
    <dgm:cxn modelId="{E8785948-82F1-472C-91C1-2C3EE684164E}" type="presParOf" srcId="{1938953F-4CDA-44A3-9BEC-19EB6B4ECF53}" destId="{EF1F4507-5304-4648-A304-81472B90DED8}" srcOrd="1" destOrd="0" presId="urn:microsoft.com/office/officeart/2016/7/layout/RepeatingBendingProcessNew"/>
    <dgm:cxn modelId="{41FBE42E-39A8-4FE2-9417-A5415B1175D6}" type="presParOf" srcId="{EF1F4507-5304-4648-A304-81472B90DED8}" destId="{D4486469-16B5-46A4-9B51-48BD031E3F12}" srcOrd="0" destOrd="0" presId="urn:microsoft.com/office/officeart/2016/7/layout/RepeatingBendingProcessNew"/>
    <dgm:cxn modelId="{7462615F-29B5-4535-B881-DE8B4954B3A6}" type="presParOf" srcId="{1938953F-4CDA-44A3-9BEC-19EB6B4ECF53}" destId="{7CC170AF-2FBE-4848-8400-2B8D2FBA5A13}" srcOrd="2" destOrd="0" presId="urn:microsoft.com/office/officeart/2016/7/layout/RepeatingBendingProcessNew"/>
    <dgm:cxn modelId="{E0CF210E-5154-4CA6-A58E-0DF1DB04CE5D}" type="presParOf" srcId="{1938953F-4CDA-44A3-9BEC-19EB6B4ECF53}" destId="{B3CF3F3C-F261-447E-93BD-223D1B8B6301}" srcOrd="3" destOrd="0" presId="urn:microsoft.com/office/officeart/2016/7/layout/RepeatingBendingProcessNew"/>
    <dgm:cxn modelId="{BBCAE1A5-9355-4479-B2DD-C901CB9F167E}" type="presParOf" srcId="{B3CF3F3C-F261-447E-93BD-223D1B8B6301}" destId="{AFCB6849-BC21-40EA-B5D7-6F7ED262D571}" srcOrd="0" destOrd="0" presId="urn:microsoft.com/office/officeart/2016/7/layout/RepeatingBendingProcessNew"/>
    <dgm:cxn modelId="{58091664-A508-41C6-9A4B-86A73E71C8A0}" type="presParOf" srcId="{1938953F-4CDA-44A3-9BEC-19EB6B4ECF53}" destId="{953E4DBB-E3C7-4126-ADBA-AE645262C65C}" srcOrd="4" destOrd="0" presId="urn:microsoft.com/office/officeart/2016/7/layout/RepeatingBendingProcessNew"/>
    <dgm:cxn modelId="{528888D8-E106-4CBA-86E3-42554F3F2780}" type="presParOf" srcId="{1938953F-4CDA-44A3-9BEC-19EB6B4ECF53}" destId="{8D8A8E84-962E-4378-8A2A-728E4C81F9EB}" srcOrd="5" destOrd="0" presId="urn:microsoft.com/office/officeart/2016/7/layout/RepeatingBendingProcessNew"/>
    <dgm:cxn modelId="{4E9CD9EC-1390-43B6-A7FA-5598B9AF42FE}" type="presParOf" srcId="{8D8A8E84-962E-4378-8A2A-728E4C81F9EB}" destId="{F9C571CC-C626-4D1F-9CA9-1B4CD8DF802B}" srcOrd="0" destOrd="0" presId="urn:microsoft.com/office/officeart/2016/7/layout/RepeatingBendingProcessNew"/>
    <dgm:cxn modelId="{D98BEE5B-2822-4435-B324-8F357B9E77D7}" type="presParOf" srcId="{1938953F-4CDA-44A3-9BEC-19EB6B4ECF53}" destId="{58DA0300-9092-46D1-BA31-8032BD2BA73E}" srcOrd="6" destOrd="0" presId="urn:microsoft.com/office/officeart/2016/7/layout/RepeatingBendingProcessNew"/>
    <dgm:cxn modelId="{BBAD82BC-8CF3-4F44-80E0-7DB13D8E924A}" type="presParOf" srcId="{1938953F-4CDA-44A3-9BEC-19EB6B4ECF53}" destId="{0C955F21-F9AE-4F10-9E66-0C2EE1CB0BD6}" srcOrd="7" destOrd="0" presId="urn:microsoft.com/office/officeart/2016/7/layout/RepeatingBendingProcessNew"/>
    <dgm:cxn modelId="{0393A64D-83B3-43A8-B5D1-1AB172B33BEB}" type="presParOf" srcId="{0C955F21-F9AE-4F10-9E66-0C2EE1CB0BD6}" destId="{0C3DE61D-7A77-4BFD-B8C5-5E9F8E00AAA0}" srcOrd="0" destOrd="0" presId="urn:microsoft.com/office/officeart/2016/7/layout/RepeatingBendingProcessNew"/>
    <dgm:cxn modelId="{A7645979-42DC-4013-9B5B-8E9EC9E3BC17}" type="presParOf" srcId="{1938953F-4CDA-44A3-9BEC-19EB6B4ECF53}" destId="{56DE34BB-7FFF-437E-A5DC-DDCC3CDD5481}" srcOrd="8" destOrd="0" presId="urn:microsoft.com/office/officeart/2016/7/layout/RepeatingBendingProcessNew"/>
    <dgm:cxn modelId="{EA1C02C2-FEF7-4AC3-94F3-6684ADD2A8E6}" type="presParOf" srcId="{1938953F-4CDA-44A3-9BEC-19EB6B4ECF53}" destId="{0D6BC56B-1AE6-491F-9DCD-100B663CB959}" srcOrd="9" destOrd="0" presId="urn:microsoft.com/office/officeart/2016/7/layout/RepeatingBendingProcessNew"/>
    <dgm:cxn modelId="{C6CA11BC-AF0B-4D87-BFDA-EA485CAA3B3F}" type="presParOf" srcId="{0D6BC56B-1AE6-491F-9DCD-100B663CB959}" destId="{25B37EA1-26BF-4482-A4A4-D489190453B3}" srcOrd="0" destOrd="0" presId="urn:microsoft.com/office/officeart/2016/7/layout/RepeatingBendingProcessNew"/>
    <dgm:cxn modelId="{47751E70-5A9B-478F-B2D9-32868F7FD2DF}" type="presParOf" srcId="{1938953F-4CDA-44A3-9BEC-19EB6B4ECF53}" destId="{43F1CBC9-95A3-4BC2-8610-340A8DCC2B37}" srcOrd="10" destOrd="0" presId="urn:microsoft.com/office/officeart/2016/7/layout/RepeatingBendingProcessNew"/>
    <dgm:cxn modelId="{69786990-0ED3-4C38-9954-BEDEBD9D10F9}" type="presParOf" srcId="{1938953F-4CDA-44A3-9BEC-19EB6B4ECF53}" destId="{5A106C8F-5A1D-471F-AFF7-A1DA9100DCFF}" srcOrd="11" destOrd="0" presId="urn:microsoft.com/office/officeart/2016/7/layout/RepeatingBendingProcessNew"/>
    <dgm:cxn modelId="{A9A5F75E-8C9A-4DD2-ABFB-81E6A5DB4633}" type="presParOf" srcId="{5A106C8F-5A1D-471F-AFF7-A1DA9100DCFF}" destId="{49A38985-B11F-42D7-A7B0-BD85E0374D8A}" srcOrd="0" destOrd="0" presId="urn:microsoft.com/office/officeart/2016/7/layout/RepeatingBendingProcessNew"/>
    <dgm:cxn modelId="{91E08316-6EF5-4316-A998-006C6F089CEB}" type="presParOf" srcId="{1938953F-4CDA-44A3-9BEC-19EB6B4ECF53}" destId="{DD264AC1-87D6-488B-B289-17AEE6DEFA9A}" srcOrd="12"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B69FB6-9210-44FE-B58B-21D097AD578D}" type="doc">
      <dgm:prSet loTypeId="urn:microsoft.com/office/officeart/2009/3/layout/StepUpProcess" loCatId="process" qsTypeId="urn:microsoft.com/office/officeart/2005/8/quickstyle/simple1" qsCatId="simple" csTypeId="urn:microsoft.com/office/officeart/2005/8/colors/colorful2" csCatId="colorful" phldr="1"/>
      <dgm:spPr/>
      <dgm:t>
        <a:bodyPr/>
        <a:lstStyle/>
        <a:p>
          <a:endParaRPr lang="en-US"/>
        </a:p>
      </dgm:t>
    </dgm:pt>
    <dgm:pt modelId="{E4D5A863-0EEB-4F94-AA47-3A8DC3D92AB0}">
      <dgm:prSet custT="1"/>
      <dgm:spPr/>
      <dgm:t>
        <a:bodyPr/>
        <a:lstStyle/>
        <a:p>
          <a:r>
            <a:rPr lang="en-US" sz="2400" b="1" dirty="0">
              <a:latin typeface="Times New Roman" panose="02020603050405020304" pitchFamily="18" charset="0"/>
              <a:cs typeface="Times New Roman" panose="02020603050405020304" pitchFamily="18" charset="0"/>
            </a:rPr>
            <a:t>Tokenization and Cleaning</a:t>
          </a:r>
          <a:endParaRPr lang="en-US" sz="1600" dirty="0">
            <a:latin typeface="Times New Roman" panose="02020603050405020304" pitchFamily="18" charset="0"/>
            <a:cs typeface="Times New Roman" panose="02020603050405020304" pitchFamily="18" charset="0"/>
          </a:endParaRPr>
        </a:p>
      </dgm:t>
    </dgm:pt>
    <dgm:pt modelId="{BE30A9EE-EF62-492B-9015-2D039657D52F}" type="parTrans" cxnId="{B7DD6967-932F-4854-BD6E-71908C901AB1}">
      <dgm:prSet/>
      <dgm:spPr/>
      <dgm:t>
        <a:bodyPr/>
        <a:lstStyle/>
        <a:p>
          <a:endParaRPr lang="en-US"/>
        </a:p>
      </dgm:t>
    </dgm:pt>
    <dgm:pt modelId="{919274F6-D533-43A2-8C06-9374547DFE93}" type="sibTrans" cxnId="{B7DD6967-932F-4854-BD6E-71908C901AB1}">
      <dgm:prSet phldrT="1" phldr="0"/>
      <dgm:spPr/>
    </dgm:pt>
    <dgm:pt modelId="{FC32FA79-AA33-46B4-9CFD-2B04DB3A4868}">
      <dgm:prSet custT="1"/>
      <dgm:spPr/>
      <dgm:t>
        <a:bodyPr/>
        <a:lstStyle/>
        <a:p>
          <a:r>
            <a:rPr lang="en-US" sz="2400" dirty="0">
              <a:latin typeface="Times New Roman" panose="02020603050405020304" pitchFamily="18" charset="0"/>
              <a:cs typeface="Times New Roman" panose="02020603050405020304" pitchFamily="18" charset="0"/>
            </a:rPr>
            <a:t>Import necessary libraries: NLTK, Re</a:t>
          </a:r>
        </a:p>
      </dgm:t>
    </dgm:pt>
    <dgm:pt modelId="{D839613E-3235-4155-BC68-DD7ED2B0C2D5}" type="parTrans" cxnId="{F14C912F-21B1-4B7A-B207-ADCB0E1BFEEA}">
      <dgm:prSet/>
      <dgm:spPr/>
      <dgm:t>
        <a:bodyPr/>
        <a:lstStyle/>
        <a:p>
          <a:endParaRPr lang="en-US"/>
        </a:p>
      </dgm:t>
    </dgm:pt>
    <dgm:pt modelId="{E4630227-B9E0-4941-9BE4-7133D2C7F40D}" type="sibTrans" cxnId="{F14C912F-21B1-4B7A-B207-ADCB0E1BFEEA}">
      <dgm:prSet phldrT="2" phldr="0"/>
      <dgm:spPr/>
    </dgm:pt>
    <dgm:pt modelId="{C8AFA192-8294-42CD-8D96-A18B4F451345}">
      <dgm:prSet custT="1"/>
      <dgm:spPr/>
      <dgm:t>
        <a:bodyPr/>
        <a:lstStyle/>
        <a:p>
          <a:r>
            <a:rPr lang="en-US" sz="2400" dirty="0">
              <a:latin typeface="Times New Roman" panose="02020603050405020304" pitchFamily="18" charset="0"/>
              <a:cs typeface="Times New Roman" panose="02020603050405020304" pitchFamily="18" charset="0"/>
            </a:rPr>
            <a:t>Remove HTML tags, URLs, and special characters</a:t>
          </a:r>
        </a:p>
      </dgm:t>
    </dgm:pt>
    <dgm:pt modelId="{008F5926-E80A-4B4F-9DB0-3536FF4D7E07}" type="parTrans" cxnId="{7BCB263E-CBF6-4C28-A8B2-C2F9C90138EB}">
      <dgm:prSet/>
      <dgm:spPr/>
      <dgm:t>
        <a:bodyPr/>
        <a:lstStyle/>
        <a:p>
          <a:endParaRPr lang="en-US"/>
        </a:p>
      </dgm:t>
    </dgm:pt>
    <dgm:pt modelId="{0F63BC5E-AD0E-4A91-9209-1681539C58A3}" type="sibTrans" cxnId="{7BCB263E-CBF6-4C28-A8B2-C2F9C90138EB}">
      <dgm:prSet phldrT="3" phldr="0"/>
      <dgm:spPr/>
    </dgm:pt>
    <dgm:pt modelId="{BA5577AC-11D4-49E7-8C5F-4F412DF62CA8}">
      <dgm:prSet custT="1"/>
      <dgm:spPr/>
      <dgm:t>
        <a:bodyPr/>
        <a:lstStyle/>
        <a:p>
          <a:r>
            <a:rPr lang="en-US" sz="2300" dirty="0">
              <a:latin typeface="Times New Roman" panose="02020603050405020304" pitchFamily="18" charset="0"/>
              <a:cs typeface="Times New Roman" panose="02020603050405020304" pitchFamily="18" charset="0"/>
            </a:rPr>
            <a:t>Convert text to lowercase and remove </a:t>
          </a:r>
          <a:r>
            <a:rPr lang="en-US" sz="2300" dirty="0" err="1">
              <a:latin typeface="Times New Roman" panose="02020603050405020304" pitchFamily="18" charset="0"/>
              <a:cs typeface="Times New Roman" panose="02020603050405020304" pitchFamily="18" charset="0"/>
            </a:rPr>
            <a:t>stopwords</a:t>
          </a:r>
          <a:endParaRPr lang="en-US" sz="2300" dirty="0">
            <a:latin typeface="Times New Roman" panose="02020603050405020304" pitchFamily="18" charset="0"/>
            <a:cs typeface="Times New Roman" panose="02020603050405020304" pitchFamily="18" charset="0"/>
          </a:endParaRPr>
        </a:p>
      </dgm:t>
    </dgm:pt>
    <dgm:pt modelId="{F640D1DF-0A17-4BA7-850D-3C5C18ECECA1}" type="parTrans" cxnId="{4E1D2AD7-1573-4F79-B19A-BA28A51D680A}">
      <dgm:prSet/>
      <dgm:spPr/>
      <dgm:t>
        <a:bodyPr/>
        <a:lstStyle/>
        <a:p>
          <a:endParaRPr lang="en-US"/>
        </a:p>
      </dgm:t>
    </dgm:pt>
    <dgm:pt modelId="{CD3DF594-551D-43DD-B074-74287B2630E6}" type="sibTrans" cxnId="{4E1D2AD7-1573-4F79-B19A-BA28A51D680A}">
      <dgm:prSet phldrT="4" phldr="0"/>
      <dgm:spPr/>
    </dgm:pt>
    <dgm:pt modelId="{24D80D0F-7364-41E7-B04A-3ABCBBFEE34E}" type="pres">
      <dgm:prSet presAssocID="{AFB69FB6-9210-44FE-B58B-21D097AD578D}" presName="rootnode" presStyleCnt="0">
        <dgm:presLayoutVars>
          <dgm:chMax/>
          <dgm:chPref/>
          <dgm:dir/>
          <dgm:animLvl val="lvl"/>
        </dgm:presLayoutVars>
      </dgm:prSet>
      <dgm:spPr/>
    </dgm:pt>
    <dgm:pt modelId="{8F814536-8313-462A-88EB-D3B936A8A804}" type="pres">
      <dgm:prSet presAssocID="{E4D5A863-0EEB-4F94-AA47-3A8DC3D92AB0}" presName="composite" presStyleCnt="0"/>
      <dgm:spPr/>
    </dgm:pt>
    <dgm:pt modelId="{F9EC8485-EAF0-454A-9651-ECFCAA50E335}" type="pres">
      <dgm:prSet presAssocID="{E4D5A863-0EEB-4F94-AA47-3A8DC3D92AB0}" presName="LShape" presStyleLbl="alignNode1" presStyleIdx="0" presStyleCnt="7"/>
      <dgm:spPr/>
    </dgm:pt>
    <dgm:pt modelId="{C2AF12DF-C561-47DB-9671-18A3EF55814B}" type="pres">
      <dgm:prSet presAssocID="{E4D5A863-0EEB-4F94-AA47-3A8DC3D92AB0}" presName="ParentText" presStyleLbl="revTx" presStyleIdx="0" presStyleCnt="4" custScaleY="65414">
        <dgm:presLayoutVars>
          <dgm:chMax val="0"/>
          <dgm:chPref val="0"/>
          <dgm:bulletEnabled val="1"/>
        </dgm:presLayoutVars>
      </dgm:prSet>
      <dgm:spPr/>
    </dgm:pt>
    <dgm:pt modelId="{38B0340B-A2E5-49FF-A5E9-D09999327C2F}" type="pres">
      <dgm:prSet presAssocID="{E4D5A863-0EEB-4F94-AA47-3A8DC3D92AB0}" presName="Triangle" presStyleLbl="alignNode1" presStyleIdx="1" presStyleCnt="7"/>
      <dgm:spPr/>
    </dgm:pt>
    <dgm:pt modelId="{16A71B92-5727-42C3-BD9F-8F3727BADA4D}" type="pres">
      <dgm:prSet presAssocID="{919274F6-D533-43A2-8C06-9374547DFE93}" presName="sibTrans" presStyleCnt="0"/>
      <dgm:spPr/>
    </dgm:pt>
    <dgm:pt modelId="{CDDCCFEC-5B8D-4687-9214-6DB0B73FEF30}" type="pres">
      <dgm:prSet presAssocID="{919274F6-D533-43A2-8C06-9374547DFE93}" presName="space" presStyleCnt="0"/>
      <dgm:spPr/>
    </dgm:pt>
    <dgm:pt modelId="{2920BB6F-7085-4B28-A8B5-E3500128326D}" type="pres">
      <dgm:prSet presAssocID="{FC32FA79-AA33-46B4-9CFD-2B04DB3A4868}" presName="composite" presStyleCnt="0"/>
      <dgm:spPr/>
    </dgm:pt>
    <dgm:pt modelId="{0A33B658-21D0-4948-934E-8AE86F3502F4}" type="pres">
      <dgm:prSet presAssocID="{FC32FA79-AA33-46B4-9CFD-2B04DB3A4868}" presName="LShape" presStyleLbl="alignNode1" presStyleIdx="2" presStyleCnt="7" custLinFactNeighborY="-14978"/>
      <dgm:spPr/>
    </dgm:pt>
    <dgm:pt modelId="{0FC3E958-A77D-4464-B32F-464DDFCECEFD}" type="pres">
      <dgm:prSet presAssocID="{FC32FA79-AA33-46B4-9CFD-2B04DB3A4868}" presName="ParentText" presStyleLbl="revTx" presStyleIdx="1" presStyleCnt="4">
        <dgm:presLayoutVars>
          <dgm:chMax val="0"/>
          <dgm:chPref val="0"/>
          <dgm:bulletEnabled val="1"/>
        </dgm:presLayoutVars>
      </dgm:prSet>
      <dgm:spPr/>
    </dgm:pt>
    <dgm:pt modelId="{C4A59B84-5F6F-4668-A60B-44FF371DF497}" type="pres">
      <dgm:prSet presAssocID="{FC32FA79-AA33-46B4-9CFD-2B04DB3A4868}" presName="Triangle" presStyleLbl="alignNode1" presStyleIdx="3" presStyleCnt="7" custLinFactNeighborX="30294" custLinFactNeighborY="-37198"/>
      <dgm:spPr/>
    </dgm:pt>
    <dgm:pt modelId="{6959B5EE-B8C4-4570-9FD0-7AFC284F8A3D}" type="pres">
      <dgm:prSet presAssocID="{E4630227-B9E0-4941-9BE4-7133D2C7F40D}" presName="sibTrans" presStyleCnt="0"/>
      <dgm:spPr/>
    </dgm:pt>
    <dgm:pt modelId="{AD5EE0DC-8AEF-4049-B2D6-EEAC88A7EB38}" type="pres">
      <dgm:prSet presAssocID="{E4630227-B9E0-4941-9BE4-7133D2C7F40D}" presName="space" presStyleCnt="0"/>
      <dgm:spPr/>
    </dgm:pt>
    <dgm:pt modelId="{D9A22A9C-6844-4C0D-910C-20186EA54CC2}" type="pres">
      <dgm:prSet presAssocID="{C8AFA192-8294-42CD-8D96-A18B4F451345}" presName="composite" presStyleCnt="0"/>
      <dgm:spPr/>
    </dgm:pt>
    <dgm:pt modelId="{4A525CD1-D53C-4CC6-A4AC-E53BB42C30D7}" type="pres">
      <dgm:prSet presAssocID="{C8AFA192-8294-42CD-8D96-A18B4F451345}" presName="LShape" presStyleLbl="alignNode1" presStyleIdx="4" presStyleCnt="7" custScaleY="124012"/>
      <dgm:spPr/>
    </dgm:pt>
    <dgm:pt modelId="{6520A515-74FF-4E75-986E-B64BB9C80504}" type="pres">
      <dgm:prSet presAssocID="{C8AFA192-8294-42CD-8D96-A18B4F451345}" presName="ParentText" presStyleLbl="revTx" presStyleIdx="2" presStyleCnt="4">
        <dgm:presLayoutVars>
          <dgm:chMax val="0"/>
          <dgm:chPref val="0"/>
          <dgm:bulletEnabled val="1"/>
        </dgm:presLayoutVars>
      </dgm:prSet>
      <dgm:spPr/>
    </dgm:pt>
    <dgm:pt modelId="{7CAC24F4-FD58-4E20-8C9B-252157224AE8}" type="pres">
      <dgm:prSet presAssocID="{C8AFA192-8294-42CD-8D96-A18B4F451345}" presName="Triangle" presStyleLbl="alignNode1" presStyleIdx="5" presStyleCnt="7"/>
      <dgm:spPr/>
    </dgm:pt>
    <dgm:pt modelId="{02968147-FE08-45F6-86E3-5E21AD8BB287}" type="pres">
      <dgm:prSet presAssocID="{0F63BC5E-AD0E-4A91-9209-1681539C58A3}" presName="sibTrans" presStyleCnt="0"/>
      <dgm:spPr/>
    </dgm:pt>
    <dgm:pt modelId="{7788AC1D-205E-4CFF-A064-19E1C6C16C82}" type="pres">
      <dgm:prSet presAssocID="{0F63BC5E-AD0E-4A91-9209-1681539C58A3}" presName="space" presStyleCnt="0"/>
      <dgm:spPr/>
    </dgm:pt>
    <dgm:pt modelId="{779399BB-B9D3-4A5C-968D-17A748123393}" type="pres">
      <dgm:prSet presAssocID="{BA5577AC-11D4-49E7-8C5F-4F412DF62CA8}" presName="composite" presStyleCnt="0"/>
      <dgm:spPr/>
    </dgm:pt>
    <dgm:pt modelId="{5CCF0149-2CE2-4E6D-9F4E-D3932794ADE5}" type="pres">
      <dgm:prSet presAssocID="{BA5577AC-11D4-49E7-8C5F-4F412DF62CA8}" presName="LShape" presStyleLbl="alignNode1" presStyleIdx="6" presStyleCnt="7"/>
      <dgm:spPr/>
    </dgm:pt>
    <dgm:pt modelId="{20E16381-8F7B-4564-A701-AC30DF97DDF6}" type="pres">
      <dgm:prSet presAssocID="{BA5577AC-11D4-49E7-8C5F-4F412DF62CA8}" presName="ParentText" presStyleLbl="revTx" presStyleIdx="3" presStyleCnt="4" custScaleY="99956">
        <dgm:presLayoutVars>
          <dgm:chMax val="0"/>
          <dgm:chPref val="0"/>
          <dgm:bulletEnabled val="1"/>
        </dgm:presLayoutVars>
      </dgm:prSet>
      <dgm:spPr/>
    </dgm:pt>
  </dgm:ptLst>
  <dgm:cxnLst>
    <dgm:cxn modelId="{8BF50A09-E892-44CB-8AA7-2A59156A764C}" type="presOf" srcId="{BA5577AC-11D4-49E7-8C5F-4F412DF62CA8}" destId="{20E16381-8F7B-4564-A701-AC30DF97DDF6}" srcOrd="0" destOrd="0" presId="urn:microsoft.com/office/officeart/2009/3/layout/StepUpProcess"/>
    <dgm:cxn modelId="{F14C912F-21B1-4B7A-B207-ADCB0E1BFEEA}" srcId="{AFB69FB6-9210-44FE-B58B-21D097AD578D}" destId="{FC32FA79-AA33-46B4-9CFD-2B04DB3A4868}" srcOrd="1" destOrd="0" parTransId="{D839613E-3235-4155-BC68-DD7ED2B0C2D5}" sibTransId="{E4630227-B9E0-4941-9BE4-7133D2C7F40D}"/>
    <dgm:cxn modelId="{7BCB263E-CBF6-4C28-A8B2-C2F9C90138EB}" srcId="{AFB69FB6-9210-44FE-B58B-21D097AD578D}" destId="{C8AFA192-8294-42CD-8D96-A18B4F451345}" srcOrd="2" destOrd="0" parTransId="{008F5926-E80A-4B4F-9DB0-3536FF4D7E07}" sibTransId="{0F63BC5E-AD0E-4A91-9209-1681539C58A3}"/>
    <dgm:cxn modelId="{37768D41-8836-4525-A0C5-8B80911C2AD0}" type="presOf" srcId="{E4D5A863-0EEB-4F94-AA47-3A8DC3D92AB0}" destId="{C2AF12DF-C561-47DB-9671-18A3EF55814B}" srcOrd="0" destOrd="0" presId="urn:microsoft.com/office/officeart/2009/3/layout/StepUpProcess"/>
    <dgm:cxn modelId="{BF931A45-BAD5-4E3C-BB54-8FD941D40E3C}" type="presOf" srcId="{AFB69FB6-9210-44FE-B58B-21D097AD578D}" destId="{24D80D0F-7364-41E7-B04A-3ABCBBFEE34E}" srcOrd="0" destOrd="0" presId="urn:microsoft.com/office/officeart/2009/3/layout/StepUpProcess"/>
    <dgm:cxn modelId="{B7DD6967-932F-4854-BD6E-71908C901AB1}" srcId="{AFB69FB6-9210-44FE-B58B-21D097AD578D}" destId="{E4D5A863-0EEB-4F94-AA47-3A8DC3D92AB0}" srcOrd="0" destOrd="0" parTransId="{BE30A9EE-EF62-492B-9015-2D039657D52F}" sibTransId="{919274F6-D533-43A2-8C06-9374547DFE93}"/>
    <dgm:cxn modelId="{5A86E993-B228-481A-AF71-BC2905F3EF42}" type="presOf" srcId="{C8AFA192-8294-42CD-8D96-A18B4F451345}" destId="{6520A515-74FF-4E75-986E-B64BB9C80504}" srcOrd="0" destOrd="0" presId="urn:microsoft.com/office/officeart/2009/3/layout/StepUpProcess"/>
    <dgm:cxn modelId="{332539D3-F436-40F7-850D-2CDC38CD287B}" type="presOf" srcId="{FC32FA79-AA33-46B4-9CFD-2B04DB3A4868}" destId="{0FC3E958-A77D-4464-B32F-464DDFCECEFD}" srcOrd="0" destOrd="0" presId="urn:microsoft.com/office/officeart/2009/3/layout/StepUpProcess"/>
    <dgm:cxn modelId="{4E1D2AD7-1573-4F79-B19A-BA28A51D680A}" srcId="{AFB69FB6-9210-44FE-B58B-21D097AD578D}" destId="{BA5577AC-11D4-49E7-8C5F-4F412DF62CA8}" srcOrd="3" destOrd="0" parTransId="{F640D1DF-0A17-4BA7-850D-3C5C18ECECA1}" sibTransId="{CD3DF594-551D-43DD-B074-74287B2630E6}"/>
    <dgm:cxn modelId="{6F0CBF14-9795-4E6D-9F00-793562AB71F4}" type="presParOf" srcId="{24D80D0F-7364-41E7-B04A-3ABCBBFEE34E}" destId="{8F814536-8313-462A-88EB-D3B936A8A804}" srcOrd="0" destOrd="0" presId="urn:microsoft.com/office/officeart/2009/3/layout/StepUpProcess"/>
    <dgm:cxn modelId="{DF9D9B7E-52CC-4327-947A-BA40E920C6BC}" type="presParOf" srcId="{8F814536-8313-462A-88EB-D3B936A8A804}" destId="{F9EC8485-EAF0-454A-9651-ECFCAA50E335}" srcOrd="0" destOrd="0" presId="urn:microsoft.com/office/officeart/2009/3/layout/StepUpProcess"/>
    <dgm:cxn modelId="{D95D4B34-7E80-44F4-BA39-D172902CA776}" type="presParOf" srcId="{8F814536-8313-462A-88EB-D3B936A8A804}" destId="{C2AF12DF-C561-47DB-9671-18A3EF55814B}" srcOrd="1" destOrd="0" presId="urn:microsoft.com/office/officeart/2009/3/layout/StepUpProcess"/>
    <dgm:cxn modelId="{E80E6737-5F60-4A7F-889B-59DE3C23DD0F}" type="presParOf" srcId="{8F814536-8313-462A-88EB-D3B936A8A804}" destId="{38B0340B-A2E5-49FF-A5E9-D09999327C2F}" srcOrd="2" destOrd="0" presId="urn:microsoft.com/office/officeart/2009/3/layout/StepUpProcess"/>
    <dgm:cxn modelId="{3549E859-467B-49E1-9F50-63FDB9868693}" type="presParOf" srcId="{24D80D0F-7364-41E7-B04A-3ABCBBFEE34E}" destId="{16A71B92-5727-42C3-BD9F-8F3727BADA4D}" srcOrd="1" destOrd="0" presId="urn:microsoft.com/office/officeart/2009/3/layout/StepUpProcess"/>
    <dgm:cxn modelId="{82AD15A5-CEDE-4A06-AD4C-822944E20AB9}" type="presParOf" srcId="{16A71B92-5727-42C3-BD9F-8F3727BADA4D}" destId="{CDDCCFEC-5B8D-4687-9214-6DB0B73FEF30}" srcOrd="0" destOrd="0" presId="urn:microsoft.com/office/officeart/2009/3/layout/StepUpProcess"/>
    <dgm:cxn modelId="{B111CC88-F6E8-4880-838F-3FFF23CDF30C}" type="presParOf" srcId="{24D80D0F-7364-41E7-B04A-3ABCBBFEE34E}" destId="{2920BB6F-7085-4B28-A8B5-E3500128326D}" srcOrd="2" destOrd="0" presId="urn:microsoft.com/office/officeart/2009/3/layout/StepUpProcess"/>
    <dgm:cxn modelId="{3DACDCE3-6635-4832-8C9D-1C99677C6441}" type="presParOf" srcId="{2920BB6F-7085-4B28-A8B5-E3500128326D}" destId="{0A33B658-21D0-4948-934E-8AE86F3502F4}" srcOrd="0" destOrd="0" presId="urn:microsoft.com/office/officeart/2009/3/layout/StepUpProcess"/>
    <dgm:cxn modelId="{D5A270AE-5E03-41B3-9CF2-E8DC711D0229}" type="presParOf" srcId="{2920BB6F-7085-4B28-A8B5-E3500128326D}" destId="{0FC3E958-A77D-4464-B32F-464DDFCECEFD}" srcOrd="1" destOrd="0" presId="urn:microsoft.com/office/officeart/2009/3/layout/StepUpProcess"/>
    <dgm:cxn modelId="{3F9DE195-3D38-4F97-8F92-0CC791CB72DA}" type="presParOf" srcId="{2920BB6F-7085-4B28-A8B5-E3500128326D}" destId="{C4A59B84-5F6F-4668-A60B-44FF371DF497}" srcOrd="2" destOrd="0" presId="urn:microsoft.com/office/officeart/2009/3/layout/StepUpProcess"/>
    <dgm:cxn modelId="{5099F477-2672-46A9-9EEC-7B95B06E3A8B}" type="presParOf" srcId="{24D80D0F-7364-41E7-B04A-3ABCBBFEE34E}" destId="{6959B5EE-B8C4-4570-9FD0-7AFC284F8A3D}" srcOrd="3" destOrd="0" presId="urn:microsoft.com/office/officeart/2009/3/layout/StepUpProcess"/>
    <dgm:cxn modelId="{187C02D0-871C-4FE7-A6E8-3205B59D1641}" type="presParOf" srcId="{6959B5EE-B8C4-4570-9FD0-7AFC284F8A3D}" destId="{AD5EE0DC-8AEF-4049-B2D6-EEAC88A7EB38}" srcOrd="0" destOrd="0" presId="urn:microsoft.com/office/officeart/2009/3/layout/StepUpProcess"/>
    <dgm:cxn modelId="{9ED5CEF5-74C0-4AC6-B074-74828552A913}" type="presParOf" srcId="{24D80D0F-7364-41E7-B04A-3ABCBBFEE34E}" destId="{D9A22A9C-6844-4C0D-910C-20186EA54CC2}" srcOrd="4" destOrd="0" presId="urn:microsoft.com/office/officeart/2009/3/layout/StepUpProcess"/>
    <dgm:cxn modelId="{611035D8-0586-4792-B4AB-5111E25A9FEA}" type="presParOf" srcId="{D9A22A9C-6844-4C0D-910C-20186EA54CC2}" destId="{4A525CD1-D53C-4CC6-A4AC-E53BB42C30D7}" srcOrd="0" destOrd="0" presId="urn:microsoft.com/office/officeart/2009/3/layout/StepUpProcess"/>
    <dgm:cxn modelId="{91C0EE81-3026-4E9B-8A00-DF6E63DDEAE6}" type="presParOf" srcId="{D9A22A9C-6844-4C0D-910C-20186EA54CC2}" destId="{6520A515-74FF-4E75-986E-B64BB9C80504}" srcOrd="1" destOrd="0" presId="urn:microsoft.com/office/officeart/2009/3/layout/StepUpProcess"/>
    <dgm:cxn modelId="{17A76374-F7A0-4951-9603-911F9A030460}" type="presParOf" srcId="{D9A22A9C-6844-4C0D-910C-20186EA54CC2}" destId="{7CAC24F4-FD58-4E20-8C9B-252157224AE8}" srcOrd="2" destOrd="0" presId="urn:microsoft.com/office/officeart/2009/3/layout/StepUpProcess"/>
    <dgm:cxn modelId="{A8504D49-5CBF-404E-A85B-AE03B3C0166F}" type="presParOf" srcId="{24D80D0F-7364-41E7-B04A-3ABCBBFEE34E}" destId="{02968147-FE08-45F6-86E3-5E21AD8BB287}" srcOrd="5" destOrd="0" presId="urn:microsoft.com/office/officeart/2009/3/layout/StepUpProcess"/>
    <dgm:cxn modelId="{63DAD148-997A-4150-B558-2BAEF939966B}" type="presParOf" srcId="{02968147-FE08-45F6-86E3-5E21AD8BB287}" destId="{7788AC1D-205E-4CFF-A064-19E1C6C16C82}" srcOrd="0" destOrd="0" presId="urn:microsoft.com/office/officeart/2009/3/layout/StepUpProcess"/>
    <dgm:cxn modelId="{1388E393-3F74-4AA1-92E0-629ECCE5CE2F}" type="presParOf" srcId="{24D80D0F-7364-41E7-B04A-3ABCBBFEE34E}" destId="{779399BB-B9D3-4A5C-968D-17A748123393}" srcOrd="6" destOrd="0" presId="urn:microsoft.com/office/officeart/2009/3/layout/StepUpProcess"/>
    <dgm:cxn modelId="{B5F7C788-15A3-434A-B3CC-F007E4E2C560}" type="presParOf" srcId="{779399BB-B9D3-4A5C-968D-17A748123393}" destId="{5CCF0149-2CE2-4E6D-9F4E-D3932794ADE5}" srcOrd="0" destOrd="0" presId="urn:microsoft.com/office/officeart/2009/3/layout/StepUpProcess"/>
    <dgm:cxn modelId="{87526D0D-9F96-4468-BFB7-47BD1E44ADEF}" type="presParOf" srcId="{779399BB-B9D3-4A5C-968D-17A748123393}" destId="{20E16381-8F7B-4564-A701-AC30DF97DDF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5F14DB-18FF-4500-82FE-64E12A137CBA}"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AF969EA-7FCA-4922-9196-584816E3AC5B}">
      <dgm:prSet/>
      <dgm:spPr/>
      <dgm:t>
        <a:bodyPr/>
        <a:lstStyle/>
        <a:p>
          <a:pPr>
            <a:lnSpc>
              <a:spcPct val="100000"/>
            </a:lnSpc>
            <a:defRPr b="1"/>
          </a:pPr>
          <a:r>
            <a:rPr lang="en-US" b="1"/>
            <a:t>Loading Data:</a:t>
          </a:r>
          <a:endParaRPr lang="en-US"/>
        </a:p>
      </dgm:t>
    </dgm:pt>
    <dgm:pt modelId="{47F3B874-8D5C-4320-AEFA-71A6078F33E2}" type="parTrans" cxnId="{4DF6608D-C27E-48B1-A576-725998E06986}">
      <dgm:prSet/>
      <dgm:spPr/>
      <dgm:t>
        <a:bodyPr/>
        <a:lstStyle/>
        <a:p>
          <a:endParaRPr lang="en-US"/>
        </a:p>
      </dgm:t>
    </dgm:pt>
    <dgm:pt modelId="{7D858E02-5EB2-4443-9278-C5E453CBAF73}" type="sibTrans" cxnId="{4DF6608D-C27E-48B1-A576-725998E06986}">
      <dgm:prSet/>
      <dgm:spPr/>
      <dgm:t>
        <a:bodyPr/>
        <a:lstStyle/>
        <a:p>
          <a:endParaRPr lang="en-US"/>
        </a:p>
      </dgm:t>
    </dgm:pt>
    <dgm:pt modelId="{43C97578-FE2F-42D3-BED3-1C012618C055}">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Read IMDb dataset containing movie reviews and sentiments.</a:t>
          </a:r>
        </a:p>
      </dgm:t>
    </dgm:pt>
    <dgm:pt modelId="{2147C3AE-BD50-44F3-8A44-FCA2042CC5F5}" type="parTrans" cxnId="{A766DD77-FFC6-4408-BF5B-E0BDD86772E0}">
      <dgm:prSet/>
      <dgm:spPr/>
      <dgm:t>
        <a:bodyPr/>
        <a:lstStyle/>
        <a:p>
          <a:endParaRPr lang="en-US"/>
        </a:p>
      </dgm:t>
    </dgm:pt>
    <dgm:pt modelId="{965FE443-21BB-4E8B-8011-CC4FE30D45C8}" type="sibTrans" cxnId="{A766DD77-FFC6-4408-BF5B-E0BDD86772E0}">
      <dgm:prSet/>
      <dgm:spPr/>
      <dgm:t>
        <a:bodyPr/>
        <a:lstStyle/>
        <a:p>
          <a:endParaRPr lang="en-US"/>
        </a:p>
      </dgm:t>
    </dgm:pt>
    <dgm:pt modelId="{6E1F2488-41B8-47F9-AE35-5E6B01C96641}">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Balance dataset: Convert sentiment labels to binary (positive=1, negative=0).</a:t>
          </a:r>
        </a:p>
      </dgm:t>
    </dgm:pt>
    <dgm:pt modelId="{EA964391-5CA8-4591-9769-D05F06D0DAF8}" type="parTrans" cxnId="{7D5F5DD7-7C91-4254-BA5C-4B7818009826}">
      <dgm:prSet/>
      <dgm:spPr/>
      <dgm:t>
        <a:bodyPr/>
        <a:lstStyle/>
        <a:p>
          <a:endParaRPr lang="en-US"/>
        </a:p>
      </dgm:t>
    </dgm:pt>
    <dgm:pt modelId="{EFFDAC3C-E133-4BAF-A424-D47AEEBBEFC1}" type="sibTrans" cxnId="{7D5F5DD7-7C91-4254-BA5C-4B7818009826}">
      <dgm:prSet/>
      <dgm:spPr/>
      <dgm:t>
        <a:bodyPr/>
        <a:lstStyle/>
        <a:p>
          <a:endParaRPr lang="en-US"/>
        </a:p>
      </dgm:t>
    </dgm:pt>
    <dgm:pt modelId="{284E5459-5524-45AF-A694-94C5DAF3047B}">
      <dgm:prSet/>
      <dgm:spPr/>
      <dgm:t>
        <a:bodyPr/>
        <a:lstStyle/>
        <a:p>
          <a:pPr>
            <a:lnSpc>
              <a:spcPct val="100000"/>
            </a:lnSpc>
            <a:defRPr b="1"/>
          </a:pPr>
          <a:r>
            <a:rPr lang="en-US" b="1"/>
            <a:t>Download GloVe Embeddings:</a:t>
          </a:r>
          <a:endParaRPr lang="en-US"/>
        </a:p>
      </dgm:t>
    </dgm:pt>
    <dgm:pt modelId="{B7ABD5D9-8294-4C7E-A50B-0F182190C8A2}" type="parTrans" cxnId="{0AE1E300-7E3C-43DC-9E39-10E1F004D4A8}">
      <dgm:prSet/>
      <dgm:spPr/>
      <dgm:t>
        <a:bodyPr/>
        <a:lstStyle/>
        <a:p>
          <a:endParaRPr lang="en-US"/>
        </a:p>
      </dgm:t>
    </dgm:pt>
    <dgm:pt modelId="{B2A91257-F61D-4910-8E6C-390DAB279089}" type="sibTrans" cxnId="{0AE1E300-7E3C-43DC-9E39-10E1F004D4A8}">
      <dgm:prSet/>
      <dgm:spPr/>
      <dgm:t>
        <a:bodyPr/>
        <a:lstStyle/>
        <a:p>
          <a:endParaRPr lang="en-US"/>
        </a:p>
      </dgm:t>
    </dgm:pt>
    <dgm:pt modelId="{2622A759-A0D4-4AE8-8F4C-547F211BC24D}">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Download and unzip GloVe pre-trained embeddings.</a:t>
          </a:r>
        </a:p>
      </dgm:t>
    </dgm:pt>
    <dgm:pt modelId="{68F5DCAE-1366-4102-80C5-1C88E09D3E4B}" type="parTrans" cxnId="{11DDD321-9EE6-4375-A07C-F8CAE050EA6F}">
      <dgm:prSet/>
      <dgm:spPr/>
      <dgm:t>
        <a:bodyPr/>
        <a:lstStyle/>
        <a:p>
          <a:endParaRPr lang="en-US"/>
        </a:p>
      </dgm:t>
    </dgm:pt>
    <dgm:pt modelId="{7782405C-038B-4561-92C3-31D55B617014}" type="sibTrans" cxnId="{11DDD321-9EE6-4375-A07C-F8CAE050EA6F}">
      <dgm:prSet/>
      <dgm:spPr/>
      <dgm:t>
        <a:bodyPr/>
        <a:lstStyle/>
        <a:p>
          <a:endParaRPr lang="en-US"/>
        </a:p>
      </dgm:t>
    </dgm:pt>
    <dgm:pt modelId="{AD70BAA6-25D3-4A53-86CB-53F9782E1A12}">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Load GloVe embeddings into a dictionary for easy access.</a:t>
          </a:r>
        </a:p>
      </dgm:t>
    </dgm:pt>
    <dgm:pt modelId="{56DE9EB1-4AB7-4FFB-B0A7-37DF0F866076}" type="parTrans" cxnId="{5A033FE8-EF4E-44D4-A999-CEF4C3026558}">
      <dgm:prSet/>
      <dgm:spPr/>
      <dgm:t>
        <a:bodyPr/>
        <a:lstStyle/>
        <a:p>
          <a:endParaRPr lang="en-US"/>
        </a:p>
      </dgm:t>
    </dgm:pt>
    <dgm:pt modelId="{AE029CCA-27F8-4606-95BC-792AB7881B4D}" type="sibTrans" cxnId="{5A033FE8-EF4E-44D4-A999-CEF4C3026558}">
      <dgm:prSet/>
      <dgm:spPr/>
      <dgm:t>
        <a:bodyPr/>
        <a:lstStyle/>
        <a:p>
          <a:endParaRPr lang="en-US"/>
        </a:p>
      </dgm:t>
    </dgm:pt>
    <dgm:pt modelId="{9110BF63-FA11-4F6E-9A4E-93299BAC4741}">
      <dgm:prSet/>
      <dgm:spPr/>
      <dgm:t>
        <a:bodyPr/>
        <a:lstStyle/>
        <a:p>
          <a:pPr>
            <a:lnSpc>
              <a:spcPct val="100000"/>
            </a:lnSpc>
            <a:defRPr b="1"/>
          </a:pPr>
          <a:r>
            <a:rPr lang="en-US" b="1"/>
            <a:t>Tokenization and Lemmatization:</a:t>
          </a:r>
          <a:endParaRPr lang="en-US"/>
        </a:p>
      </dgm:t>
    </dgm:pt>
    <dgm:pt modelId="{D24536C0-AC34-4122-83D8-C30185FD67E7}" type="parTrans" cxnId="{6F9C9CED-8272-4234-88B9-A77AB58FC11F}">
      <dgm:prSet/>
      <dgm:spPr/>
      <dgm:t>
        <a:bodyPr/>
        <a:lstStyle/>
        <a:p>
          <a:endParaRPr lang="en-US"/>
        </a:p>
      </dgm:t>
    </dgm:pt>
    <dgm:pt modelId="{37CC2824-0E4E-4C2F-8D6F-17FEC0AF250B}" type="sibTrans" cxnId="{6F9C9CED-8272-4234-88B9-A77AB58FC11F}">
      <dgm:prSet/>
      <dgm:spPr/>
      <dgm:t>
        <a:bodyPr/>
        <a:lstStyle/>
        <a:p>
          <a:endParaRPr lang="en-US"/>
        </a:p>
      </dgm:t>
    </dgm:pt>
    <dgm:pt modelId="{8E3F1E87-4C4F-4E32-99E2-9A5D38BBBD86}">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Use NLTK for tokenizing and lemmatizing text.</a:t>
          </a:r>
        </a:p>
      </dgm:t>
    </dgm:pt>
    <dgm:pt modelId="{CDCD488D-6A5A-4868-83D6-BF4F8AF39F81}" type="parTrans" cxnId="{A31FF732-5356-4FFF-808B-FB613954F73D}">
      <dgm:prSet/>
      <dgm:spPr/>
      <dgm:t>
        <a:bodyPr/>
        <a:lstStyle/>
        <a:p>
          <a:endParaRPr lang="en-US"/>
        </a:p>
      </dgm:t>
    </dgm:pt>
    <dgm:pt modelId="{BEE6E272-DDFB-4A6F-8E5C-59FF69D1EC84}" type="sibTrans" cxnId="{A31FF732-5356-4FFF-808B-FB613954F73D}">
      <dgm:prSet/>
      <dgm:spPr/>
      <dgm:t>
        <a:bodyPr/>
        <a:lstStyle/>
        <a:p>
          <a:endParaRPr lang="en-US"/>
        </a:p>
      </dgm:t>
    </dgm:pt>
    <dgm:pt modelId="{44963AF9-F69E-43AD-BF57-0ED086E4CEE4}">
      <dgm:prSet custT="1"/>
      <dgm:spPr/>
      <dgm:t>
        <a:bodyPr/>
        <a:lstStyle/>
        <a:p>
          <a:pPr>
            <a:lnSpc>
              <a:spcPct val="100000"/>
            </a:lnSpc>
          </a:pPr>
          <a:r>
            <a:rPr lang="en-US" sz="1400">
              <a:latin typeface="Times New Roman" panose="02020603050405020304" pitchFamily="18" charset="0"/>
              <a:cs typeface="Times New Roman" panose="02020603050405020304" pitchFamily="18" charset="0"/>
            </a:rPr>
            <a:t>Remove unwanted tokens and keep only those present in GloVe embeddings.</a:t>
          </a:r>
        </a:p>
      </dgm:t>
    </dgm:pt>
    <dgm:pt modelId="{2856CAB9-013E-4A8B-8FBA-02F42C7A8AA7}" type="parTrans" cxnId="{4E7E67C8-B85A-4C5E-8C51-49D1768D3338}">
      <dgm:prSet/>
      <dgm:spPr/>
      <dgm:t>
        <a:bodyPr/>
        <a:lstStyle/>
        <a:p>
          <a:endParaRPr lang="en-US"/>
        </a:p>
      </dgm:t>
    </dgm:pt>
    <dgm:pt modelId="{5971FD75-7CB1-42A2-8CFD-E201D02A0456}" type="sibTrans" cxnId="{4E7E67C8-B85A-4C5E-8C51-49D1768D3338}">
      <dgm:prSet/>
      <dgm:spPr/>
      <dgm:t>
        <a:bodyPr/>
        <a:lstStyle/>
        <a:p>
          <a:endParaRPr lang="en-US"/>
        </a:p>
      </dgm:t>
    </dgm:pt>
    <dgm:pt modelId="{823ED4C8-B1A9-46A7-BAC4-AEF7E2369182}" type="pres">
      <dgm:prSet presAssocID="{495F14DB-18FF-4500-82FE-64E12A137CBA}" presName="root" presStyleCnt="0">
        <dgm:presLayoutVars>
          <dgm:dir/>
          <dgm:resizeHandles val="exact"/>
        </dgm:presLayoutVars>
      </dgm:prSet>
      <dgm:spPr/>
    </dgm:pt>
    <dgm:pt modelId="{188B0F78-63E5-4CF0-A607-61365F81FC89}" type="pres">
      <dgm:prSet presAssocID="{FAF969EA-7FCA-4922-9196-584816E3AC5B}" presName="compNode" presStyleCnt="0"/>
      <dgm:spPr/>
    </dgm:pt>
    <dgm:pt modelId="{B38B90D6-0C3A-4306-A400-1C319D2AB05A}" type="pres">
      <dgm:prSet presAssocID="{FAF969EA-7FCA-4922-9196-584816E3AC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4B90C90-F409-4AB4-94F7-5321A12CD2EC}" type="pres">
      <dgm:prSet presAssocID="{FAF969EA-7FCA-4922-9196-584816E3AC5B}" presName="iconSpace" presStyleCnt="0"/>
      <dgm:spPr/>
    </dgm:pt>
    <dgm:pt modelId="{B3D21BE9-293F-40DC-9E2D-46EBF3C32B48}" type="pres">
      <dgm:prSet presAssocID="{FAF969EA-7FCA-4922-9196-584816E3AC5B}" presName="parTx" presStyleLbl="revTx" presStyleIdx="0" presStyleCnt="6">
        <dgm:presLayoutVars>
          <dgm:chMax val="0"/>
          <dgm:chPref val="0"/>
        </dgm:presLayoutVars>
      </dgm:prSet>
      <dgm:spPr/>
    </dgm:pt>
    <dgm:pt modelId="{2516418D-EB3E-4499-83D1-AC5FA434106F}" type="pres">
      <dgm:prSet presAssocID="{FAF969EA-7FCA-4922-9196-584816E3AC5B}" presName="txSpace" presStyleCnt="0"/>
      <dgm:spPr/>
    </dgm:pt>
    <dgm:pt modelId="{3DF55A83-640B-4432-BD76-FEDEF11119EC}" type="pres">
      <dgm:prSet presAssocID="{FAF969EA-7FCA-4922-9196-584816E3AC5B}" presName="desTx" presStyleLbl="revTx" presStyleIdx="1" presStyleCnt="6">
        <dgm:presLayoutVars/>
      </dgm:prSet>
      <dgm:spPr/>
    </dgm:pt>
    <dgm:pt modelId="{96C54BC6-2B7E-40B8-AF7B-2EE4CBAB3BE1}" type="pres">
      <dgm:prSet presAssocID="{7D858E02-5EB2-4443-9278-C5E453CBAF73}" presName="sibTrans" presStyleCnt="0"/>
      <dgm:spPr/>
    </dgm:pt>
    <dgm:pt modelId="{27533F8E-9367-4CF6-B090-A95C0CD27608}" type="pres">
      <dgm:prSet presAssocID="{284E5459-5524-45AF-A694-94C5DAF3047B}" presName="compNode" presStyleCnt="0"/>
      <dgm:spPr/>
    </dgm:pt>
    <dgm:pt modelId="{69923652-A971-4F51-8270-D26E09A7FFFE}" type="pres">
      <dgm:prSet presAssocID="{284E5459-5524-45AF-A694-94C5DAF3047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Hat"/>
        </a:ext>
      </dgm:extLst>
    </dgm:pt>
    <dgm:pt modelId="{43DBEC07-7231-4305-9206-5C70C8A3F09D}" type="pres">
      <dgm:prSet presAssocID="{284E5459-5524-45AF-A694-94C5DAF3047B}" presName="iconSpace" presStyleCnt="0"/>
      <dgm:spPr/>
    </dgm:pt>
    <dgm:pt modelId="{A765B076-623E-48D1-B21A-2FC8B0DB818C}" type="pres">
      <dgm:prSet presAssocID="{284E5459-5524-45AF-A694-94C5DAF3047B}" presName="parTx" presStyleLbl="revTx" presStyleIdx="2" presStyleCnt="6">
        <dgm:presLayoutVars>
          <dgm:chMax val="0"/>
          <dgm:chPref val="0"/>
        </dgm:presLayoutVars>
      </dgm:prSet>
      <dgm:spPr/>
    </dgm:pt>
    <dgm:pt modelId="{490892A9-4E0A-4440-947C-C389795AE564}" type="pres">
      <dgm:prSet presAssocID="{284E5459-5524-45AF-A694-94C5DAF3047B}" presName="txSpace" presStyleCnt="0"/>
      <dgm:spPr/>
    </dgm:pt>
    <dgm:pt modelId="{B6130BC1-1429-444A-B515-2406BC615944}" type="pres">
      <dgm:prSet presAssocID="{284E5459-5524-45AF-A694-94C5DAF3047B}" presName="desTx" presStyleLbl="revTx" presStyleIdx="3" presStyleCnt="6">
        <dgm:presLayoutVars/>
      </dgm:prSet>
      <dgm:spPr/>
    </dgm:pt>
    <dgm:pt modelId="{D039ABF9-2911-4FC2-BD6E-8CBED804FCDC}" type="pres">
      <dgm:prSet presAssocID="{B2A91257-F61D-4910-8E6C-390DAB279089}" presName="sibTrans" presStyleCnt="0"/>
      <dgm:spPr/>
    </dgm:pt>
    <dgm:pt modelId="{5FA07D94-2BCA-4DF5-9C6A-838A75C54E78}" type="pres">
      <dgm:prSet presAssocID="{9110BF63-FA11-4F6E-9A4E-93299BAC4741}" presName="compNode" presStyleCnt="0"/>
      <dgm:spPr/>
    </dgm:pt>
    <dgm:pt modelId="{8435B671-F386-4340-A2FB-BCD21268538C}" type="pres">
      <dgm:prSet presAssocID="{9110BF63-FA11-4F6E-9A4E-93299BAC474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w"/>
        </a:ext>
      </dgm:extLst>
    </dgm:pt>
    <dgm:pt modelId="{BC6D4856-7ADB-4BBF-AEF7-E5F0260BF0D1}" type="pres">
      <dgm:prSet presAssocID="{9110BF63-FA11-4F6E-9A4E-93299BAC4741}" presName="iconSpace" presStyleCnt="0"/>
      <dgm:spPr/>
    </dgm:pt>
    <dgm:pt modelId="{751A72A1-E5BE-4165-AA68-C2933BF6636D}" type="pres">
      <dgm:prSet presAssocID="{9110BF63-FA11-4F6E-9A4E-93299BAC4741}" presName="parTx" presStyleLbl="revTx" presStyleIdx="4" presStyleCnt="6">
        <dgm:presLayoutVars>
          <dgm:chMax val="0"/>
          <dgm:chPref val="0"/>
        </dgm:presLayoutVars>
      </dgm:prSet>
      <dgm:spPr/>
    </dgm:pt>
    <dgm:pt modelId="{273A485E-92C7-4ACD-9F95-9B7133DC5CCB}" type="pres">
      <dgm:prSet presAssocID="{9110BF63-FA11-4F6E-9A4E-93299BAC4741}" presName="txSpace" presStyleCnt="0"/>
      <dgm:spPr/>
    </dgm:pt>
    <dgm:pt modelId="{5D874ABA-61A4-408D-9912-5FEEAA31A900}" type="pres">
      <dgm:prSet presAssocID="{9110BF63-FA11-4F6E-9A4E-93299BAC4741}" presName="desTx" presStyleLbl="revTx" presStyleIdx="5" presStyleCnt="6">
        <dgm:presLayoutVars/>
      </dgm:prSet>
      <dgm:spPr/>
    </dgm:pt>
  </dgm:ptLst>
  <dgm:cxnLst>
    <dgm:cxn modelId="{0AE1E300-7E3C-43DC-9E39-10E1F004D4A8}" srcId="{495F14DB-18FF-4500-82FE-64E12A137CBA}" destId="{284E5459-5524-45AF-A694-94C5DAF3047B}" srcOrd="1" destOrd="0" parTransId="{B7ABD5D9-8294-4C7E-A50B-0F182190C8A2}" sibTransId="{B2A91257-F61D-4910-8E6C-390DAB279089}"/>
    <dgm:cxn modelId="{FBBAA80E-5468-44BC-97AC-FC3483DAC051}" type="presOf" srcId="{43C97578-FE2F-42D3-BED3-1C012618C055}" destId="{3DF55A83-640B-4432-BD76-FEDEF11119EC}" srcOrd="0" destOrd="0" presId="urn:microsoft.com/office/officeart/2018/2/layout/IconLabelDescriptionList"/>
    <dgm:cxn modelId="{589E2411-0EE8-4D8D-AD75-963EE2B7CE56}" type="presOf" srcId="{8E3F1E87-4C4F-4E32-99E2-9A5D38BBBD86}" destId="{5D874ABA-61A4-408D-9912-5FEEAA31A900}" srcOrd="0" destOrd="0" presId="urn:microsoft.com/office/officeart/2018/2/layout/IconLabelDescriptionList"/>
    <dgm:cxn modelId="{11DDD321-9EE6-4375-A07C-F8CAE050EA6F}" srcId="{284E5459-5524-45AF-A694-94C5DAF3047B}" destId="{2622A759-A0D4-4AE8-8F4C-547F211BC24D}" srcOrd="0" destOrd="0" parTransId="{68F5DCAE-1366-4102-80C5-1C88E09D3E4B}" sibTransId="{7782405C-038B-4561-92C3-31D55B617014}"/>
    <dgm:cxn modelId="{696D8028-D402-4469-9763-93DAE5D97CA2}" type="presOf" srcId="{284E5459-5524-45AF-A694-94C5DAF3047B}" destId="{A765B076-623E-48D1-B21A-2FC8B0DB818C}" srcOrd="0" destOrd="0" presId="urn:microsoft.com/office/officeart/2018/2/layout/IconLabelDescriptionList"/>
    <dgm:cxn modelId="{E1C08B29-5C6B-4D1A-B0A4-EFFCAEE69218}" type="presOf" srcId="{495F14DB-18FF-4500-82FE-64E12A137CBA}" destId="{823ED4C8-B1A9-46A7-BAC4-AEF7E2369182}" srcOrd="0" destOrd="0" presId="urn:microsoft.com/office/officeart/2018/2/layout/IconLabelDescriptionList"/>
    <dgm:cxn modelId="{A31FF732-5356-4FFF-808B-FB613954F73D}" srcId="{9110BF63-FA11-4F6E-9A4E-93299BAC4741}" destId="{8E3F1E87-4C4F-4E32-99E2-9A5D38BBBD86}" srcOrd="0" destOrd="0" parTransId="{CDCD488D-6A5A-4868-83D6-BF4F8AF39F81}" sibTransId="{BEE6E272-DDFB-4A6F-8E5C-59FF69D1EC84}"/>
    <dgm:cxn modelId="{5D21BB5F-C4A2-41D9-9C09-76802E2E817B}" type="presOf" srcId="{FAF969EA-7FCA-4922-9196-584816E3AC5B}" destId="{B3D21BE9-293F-40DC-9E2D-46EBF3C32B48}" srcOrd="0" destOrd="0" presId="urn:microsoft.com/office/officeart/2018/2/layout/IconLabelDescriptionList"/>
    <dgm:cxn modelId="{16A14370-DE89-4B5D-92E8-1EA893A2D334}" type="presOf" srcId="{AD70BAA6-25D3-4A53-86CB-53F9782E1A12}" destId="{B6130BC1-1429-444A-B515-2406BC615944}" srcOrd="0" destOrd="1" presId="urn:microsoft.com/office/officeart/2018/2/layout/IconLabelDescriptionList"/>
    <dgm:cxn modelId="{A766DD77-FFC6-4408-BF5B-E0BDD86772E0}" srcId="{FAF969EA-7FCA-4922-9196-584816E3AC5B}" destId="{43C97578-FE2F-42D3-BED3-1C012618C055}" srcOrd="0" destOrd="0" parTransId="{2147C3AE-BD50-44F3-8A44-FCA2042CC5F5}" sibTransId="{965FE443-21BB-4E8B-8011-CC4FE30D45C8}"/>
    <dgm:cxn modelId="{EB30F17D-A260-4A2E-AA5A-17D9A1EF5E0D}" type="presOf" srcId="{9110BF63-FA11-4F6E-9A4E-93299BAC4741}" destId="{751A72A1-E5BE-4165-AA68-C2933BF6636D}" srcOrd="0" destOrd="0" presId="urn:microsoft.com/office/officeart/2018/2/layout/IconLabelDescriptionList"/>
    <dgm:cxn modelId="{4DF6608D-C27E-48B1-A576-725998E06986}" srcId="{495F14DB-18FF-4500-82FE-64E12A137CBA}" destId="{FAF969EA-7FCA-4922-9196-584816E3AC5B}" srcOrd="0" destOrd="0" parTransId="{47F3B874-8D5C-4320-AEFA-71A6078F33E2}" sibTransId="{7D858E02-5EB2-4443-9278-C5E453CBAF73}"/>
    <dgm:cxn modelId="{C1C420A1-4354-4DE7-ADE3-359551663C69}" type="presOf" srcId="{44963AF9-F69E-43AD-BF57-0ED086E4CEE4}" destId="{5D874ABA-61A4-408D-9912-5FEEAA31A900}" srcOrd="0" destOrd="1" presId="urn:microsoft.com/office/officeart/2018/2/layout/IconLabelDescriptionList"/>
    <dgm:cxn modelId="{25B94CA8-8710-4E2B-AB25-2F44FDB851DA}" type="presOf" srcId="{2622A759-A0D4-4AE8-8F4C-547F211BC24D}" destId="{B6130BC1-1429-444A-B515-2406BC615944}" srcOrd="0" destOrd="0" presId="urn:microsoft.com/office/officeart/2018/2/layout/IconLabelDescriptionList"/>
    <dgm:cxn modelId="{4E7E67C8-B85A-4C5E-8C51-49D1768D3338}" srcId="{9110BF63-FA11-4F6E-9A4E-93299BAC4741}" destId="{44963AF9-F69E-43AD-BF57-0ED086E4CEE4}" srcOrd="1" destOrd="0" parTransId="{2856CAB9-013E-4A8B-8FBA-02F42C7A8AA7}" sibTransId="{5971FD75-7CB1-42A2-8CFD-E201D02A0456}"/>
    <dgm:cxn modelId="{7D5F5DD7-7C91-4254-BA5C-4B7818009826}" srcId="{FAF969EA-7FCA-4922-9196-584816E3AC5B}" destId="{6E1F2488-41B8-47F9-AE35-5E6B01C96641}" srcOrd="1" destOrd="0" parTransId="{EA964391-5CA8-4591-9769-D05F06D0DAF8}" sibTransId="{EFFDAC3C-E133-4BAF-A424-D47AEEBBEFC1}"/>
    <dgm:cxn modelId="{AEC165E5-683E-4C99-A846-B8C89A328F99}" type="presOf" srcId="{6E1F2488-41B8-47F9-AE35-5E6B01C96641}" destId="{3DF55A83-640B-4432-BD76-FEDEF11119EC}" srcOrd="0" destOrd="1" presId="urn:microsoft.com/office/officeart/2018/2/layout/IconLabelDescriptionList"/>
    <dgm:cxn modelId="{5A033FE8-EF4E-44D4-A999-CEF4C3026558}" srcId="{284E5459-5524-45AF-A694-94C5DAF3047B}" destId="{AD70BAA6-25D3-4A53-86CB-53F9782E1A12}" srcOrd="1" destOrd="0" parTransId="{56DE9EB1-4AB7-4FFB-B0A7-37DF0F866076}" sibTransId="{AE029CCA-27F8-4606-95BC-792AB7881B4D}"/>
    <dgm:cxn modelId="{6F9C9CED-8272-4234-88B9-A77AB58FC11F}" srcId="{495F14DB-18FF-4500-82FE-64E12A137CBA}" destId="{9110BF63-FA11-4F6E-9A4E-93299BAC4741}" srcOrd="2" destOrd="0" parTransId="{D24536C0-AC34-4122-83D8-C30185FD67E7}" sibTransId="{37CC2824-0E4E-4C2F-8D6F-17FEC0AF250B}"/>
    <dgm:cxn modelId="{FED708AE-024F-4316-8874-33855C9B2EEC}" type="presParOf" srcId="{823ED4C8-B1A9-46A7-BAC4-AEF7E2369182}" destId="{188B0F78-63E5-4CF0-A607-61365F81FC89}" srcOrd="0" destOrd="0" presId="urn:microsoft.com/office/officeart/2018/2/layout/IconLabelDescriptionList"/>
    <dgm:cxn modelId="{47ACEC1D-BC11-4FA5-AA04-6F0A64EB263C}" type="presParOf" srcId="{188B0F78-63E5-4CF0-A607-61365F81FC89}" destId="{B38B90D6-0C3A-4306-A400-1C319D2AB05A}" srcOrd="0" destOrd="0" presId="urn:microsoft.com/office/officeart/2018/2/layout/IconLabelDescriptionList"/>
    <dgm:cxn modelId="{0D8D4FEC-4EE7-4253-8CD7-4DD5A8517DD5}" type="presParOf" srcId="{188B0F78-63E5-4CF0-A607-61365F81FC89}" destId="{64B90C90-F409-4AB4-94F7-5321A12CD2EC}" srcOrd="1" destOrd="0" presId="urn:microsoft.com/office/officeart/2018/2/layout/IconLabelDescriptionList"/>
    <dgm:cxn modelId="{44C592FD-D0CD-4F8E-84E7-D77AA18D168D}" type="presParOf" srcId="{188B0F78-63E5-4CF0-A607-61365F81FC89}" destId="{B3D21BE9-293F-40DC-9E2D-46EBF3C32B48}" srcOrd="2" destOrd="0" presId="urn:microsoft.com/office/officeart/2018/2/layout/IconLabelDescriptionList"/>
    <dgm:cxn modelId="{813A3855-2B42-43BA-BC4E-429B723C02BD}" type="presParOf" srcId="{188B0F78-63E5-4CF0-A607-61365F81FC89}" destId="{2516418D-EB3E-4499-83D1-AC5FA434106F}" srcOrd="3" destOrd="0" presId="urn:microsoft.com/office/officeart/2018/2/layout/IconLabelDescriptionList"/>
    <dgm:cxn modelId="{47F460E9-FC54-4701-9D9D-732FA35C3DD7}" type="presParOf" srcId="{188B0F78-63E5-4CF0-A607-61365F81FC89}" destId="{3DF55A83-640B-4432-BD76-FEDEF11119EC}" srcOrd="4" destOrd="0" presId="urn:microsoft.com/office/officeart/2018/2/layout/IconLabelDescriptionList"/>
    <dgm:cxn modelId="{6561F852-3418-4DA9-A923-76036E351164}" type="presParOf" srcId="{823ED4C8-B1A9-46A7-BAC4-AEF7E2369182}" destId="{96C54BC6-2B7E-40B8-AF7B-2EE4CBAB3BE1}" srcOrd="1" destOrd="0" presId="urn:microsoft.com/office/officeart/2018/2/layout/IconLabelDescriptionList"/>
    <dgm:cxn modelId="{2A6607BC-8D72-4B4D-8A32-48F59D2DBDF8}" type="presParOf" srcId="{823ED4C8-B1A9-46A7-BAC4-AEF7E2369182}" destId="{27533F8E-9367-4CF6-B090-A95C0CD27608}" srcOrd="2" destOrd="0" presId="urn:microsoft.com/office/officeart/2018/2/layout/IconLabelDescriptionList"/>
    <dgm:cxn modelId="{D32BD3B6-9C5B-4D64-9C83-F1DD56BD2E1E}" type="presParOf" srcId="{27533F8E-9367-4CF6-B090-A95C0CD27608}" destId="{69923652-A971-4F51-8270-D26E09A7FFFE}" srcOrd="0" destOrd="0" presId="urn:microsoft.com/office/officeart/2018/2/layout/IconLabelDescriptionList"/>
    <dgm:cxn modelId="{4A2D44A1-BA4F-4AC0-8196-8269102A22B9}" type="presParOf" srcId="{27533F8E-9367-4CF6-B090-A95C0CD27608}" destId="{43DBEC07-7231-4305-9206-5C70C8A3F09D}" srcOrd="1" destOrd="0" presId="urn:microsoft.com/office/officeart/2018/2/layout/IconLabelDescriptionList"/>
    <dgm:cxn modelId="{332C2E6C-57F1-483F-AD5D-2F0E2ED66F72}" type="presParOf" srcId="{27533F8E-9367-4CF6-B090-A95C0CD27608}" destId="{A765B076-623E-48D1-B21A-2FC8B0DB818C}" srcOrd="2" destOrd="0" presId="urn:microsoft.com/office/officeart/2018/2/layout/IconLabelDescriptionList"/>
    <dgm:cxn modelId="{36964658-9E53-46DB-B646-90E0DC759FB8}" type="presParOf" srcId="{27533F8E-9367-4CF6-B090-A95C0CD27608}" destId="{490892A9-4E0A-4440-947C-C389795AE564}" srcOrd="3" destOrd="0" presId="urn:microsoft.com/office/officeart/2018/2/layout/IconLabelDescriptionList"/>
    <dgm:cxn modelId="{D6B580BC-2E83-4891-8E17-418A12239224}" type="presParOf" srcId="{27533F8E-9367-4CF6-B090-A95C0CD27608}" destId="{B6130BC1-1429-444A-B515-2406BC615944}" srcOrd="4" destOrd="0" presId="urn:microsoft.com/office/officeart/2018/2/layout/IconLabelDescriptionList"/>
    <dgm:cxn modelId="{453DEF0E-0846-4518-962F-FB31783C4CA5}" type="presParOf" srcId="{823ED4C8-B1A9-46A7-BAC4-AEF7E2369182}" destId="{D039ABF9-2911-4FC2-BD6E-8CBED804FCDC}" srcOrd="3" destOrd="0" presId="urn:microsoft.com/office/officeart/2018/2/layout/IconLabelDescriptionList"/>
    <dgm:cxn modelId="{CD5FD898-BCED-455A-9F99-750F5E5C0E9F}" type="presParOf" srcId="{823ED4C8-B1A9-46A7-BAC4-AEF7E2369182}" destId="{5FA07D94-2BCA-4DF5-9C6A-838A75C54E78}" srcOrd="4" destOrd="0" presId="urn:microsoft.com/office/officeart/2018/2/layout/IconLabelDescriptionList"/>
    <dgm:cxn modelId="{7B94C4FE-58C1-4560-ADC6-38943D026FBA}" type="presParOf" srcId="{5FA07D94-2BCA-4DF5-9C6A-838A75C54E78}" destId="{8435B671-F386-4340-A2FB-BCD21268538C}" srcOrd="0" destOrd="0" presId="urn:microsoft.com/office/officeart/2018/2/layout/IconLabelDescriptionList"/>
    <dgm:cxn modelId="{7ED3BECA-6817-4D31-A8C5-D1E9B1FAB197}" type="presParOf" srcId="{5FA07D94-2BCA-4DF5-9C6A-838A75C54E78}" destId="{BC6D4856-7ADB-4BBF-AEF7-E5F0260BF0D1}" srcOrd="1" destOrd="0" presId="urn:microsoft.com/office/officeart/2018/2/layout/IconLabelDescriptionList"/>
    <dgm:cxn modelId="{D2A73F36-700E-441A-9D20-AA2A02B0A2D5}" type="presParOf" srcId="{5FA07D94-2BCA-4DF5-9C6A-838A75C54E78}" destId="{751A72A1-E5BE-4165-AA68-C2933BF6636D}" srcOrd="2" destOrd="0" presId="urn:microsoft.com/office/officeart/2018/2/layout/IconLabelDescriptionList"/>
    <dgm:cxn modelId="{D538B3FB-55ED-4C18-A4CE-F329676D25FE}" type="presParOf" srcId="{5FA07D94-2BCA-4DF5-9C6A-838A75C54E78}" destId="{273A485E-92C7-4ACD-9F95-9B7133DC5CCB}" srcOrd="3" destOrd="0" presId="urn:microsoft.com/office/officeart/2018/2/layout/IconLabelDescriptionList"/>
    <dgm:cxn modelId="{B3F7431A-03A4-483F-A253-57C814B8DEA9}" type="presParOf" srcId="{5FA07D94-2BCA-4DF5-9C6A-838A75C54E78}" destId="{5D874ABA-61A4-408D-9912-5FEEAA31A900}"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4A4482A-DDC3-42FF-8B65-4AEE3B598183}" type="doc">
      <dgm:prSet loTypeId="urn:microsoft.com/office/officeart/2016/7/layout/RepeatingBendingProcessNew" loCatId="process" qsTypeId="urn:microsoft.com/office/officeart/2005/8/quickstyle/simple1" qsCatId="simple" csTypeId="urn:microsoft.com/office/officeart/2005/8/colors/colorful5" csCatId="colorful" phldr="1"/>
      <dgm:spPr/>
      <dgm:t>
        <a:bodyPr/>
        <a:lstStyle/>
        <a:p>
          <a:endParaRPr lang="en-US"/>
        </a:p>
      </dgm:t>
    </dgm:pt>
    <dgm:pt modelId="{4A175202-2574-419A-8232-C539DB25A627}">
      <dgm:prSet/>
      <dgm:spPr/>
      <dgm:t>
        <a:bodyPr/>
        <a:lstStyle/>
        <a:p>
          <a:r>
            <a:rPr lang="en-US"/>
            <a:t>Two-Class (Binary) Problem</a:t>
          </a:r>
        </a:p>
      </dgm:t>
    </dgm:pt>
    <dgm:pt modelId="{EE69FCA7-49D1-4CE2-BFFC-619BDB4E7F9D}" type="parTrans" cxnId="{607D39C1-CBC7-4E09-9E5B-640548321E8C}">
      <dgm:prSet/>
      <dgm:spPr/>
      <dgm:t>
        <a:bodyPr/>
        <a:lstStyle/>
        <a:p>
          <a:endParaRPr lang="en-US"/>
        </a:p>
      </dgm:t>
    </dgm:pt>
    <dgm:pt modelId="{E4706B9B-064E-4AE6-908A-A6E4E5051F3D}" type="sibTrans" cxnId="{607D39C1-CBC7-4E09-9E5B-640548321E8C}">
      <dgm:prSet/>
      <dgm:spPr/>
      <dgm:t>
        <a:bodyPr/>
        <a:lstStyle/>
        <a:p>
          <a:endParaRPr lang="en-US"/>
        </a:p>
      </dgm:t>
    </dgm:pt>
    <dgm:pt modelId="{8C383FD7-2735-47B2-8B0B-ABED0EB296EE}">
      <dgm:prSet/>
      <dgm:spPr/>
      <dgm:t>
        <a:bodyPr/>
        <a:lstStyle/>
        <a:p>
          <a:r>
            <a:rPr lang="en-US" dirty="0"/>
            <a:t>Involves distinguishing between two distinct classes or categories. Each instance in the dataset is labeled with one of these two classes. </a:t>
          </a:r>
        </a:p>
      </dgm:t>
    </dgm:pt>
    <dgm:pt modelId="{82490F26-BA33-4A22-B614-3043A2A9D6D4}" type="parTrans" cxnId="{00AF14A0-CA4F-445D-AB68-A61CCC6E04E1}">
      <dgm:prSet/>
      <dgm:spPr/>
      <dgm:t>
        <a:bodyPr/>
        <a:lstStyle/>
        <a:p>
          <a:endParaRPr lang="en-US"/>
        </a:p>
      </dgm:t>
    </dgm:pt>
    <dgm:pt modelId="{B73EC439-EAE3-4C36-8CB6-5FBE2F7E230A}" type="sibTrans" cxnId="{00AF14A0-CA4F-445D-AB68-A61CCC6E04E1}">
      <dgm:prSet/>
      <dgm:spPr/>
      <dgm:t>
        <a:bodyPr/>
        <a:lstStyle/>
        <a:p>
          <a:endParaRPr lang="en-US"/>
        </a:p>
      </dgm:t>
    </dgm:pt>
    <dgm:pt modelId="{038E7087-5FC9-481E-AB11-EAF783531F75}">
      <dgm:prSet/>
      <dgm:spPr/>
      <dgm:t>
        <a:bodyPr/>
        <a:lstStyle/>
        <a:p>
          <a:r>
            <a:rPr lang="en-US"/>
            <a:t>Multi-Class Problem</a:t>
          </a:r>
        </a:p>
      </dgm:t>
    </dgm:pt>
    <dgm:pt modelId="{8CF8CC6F-9AC3-4BDF-AB7E-336B757202B2}" type="parTrans" cxnId="{AB5B0064-4C4F-433B-B542-5691A6E31B34}">
      <dgm:prSet/>
      <dgm:spPr/>
      <dgm:t>
        <a:bodyPr/>
        <a:lstStyle/>
        <a:p>
          <a:endParaRPr lang="en-US"/>
        </a:p>
      </dgm:t>
    </dgm:pt>
    <dgm:pt modelId="{8FF232CC-5A37-43ED-A87C-53F3547D8AD3}" type="sibTrans" cxnId="{AB5B0064-4C4F-433B-B542-5691A6E31B34}">
      <dgm:prSet/>
      <dgm:spPr/>
      <dgm:t>
        <a:bodyPr/>
        <a:lstStyle/>
        <a:p>
          <a:endParaRPr lang="en-US"/>
        </a:p>
      </dgm:t>
    </dgm:pt>
    <dgm:pt modelId="{E19D43CB-9C59-4F6C-8F79-E61965A88D50}">
      <dgm:prSet/>
      <dgm:spPr/>
      <dgm:t>
        <a:bodyPr/>
        <a:lstStyle/>
        <a:p>
          <a:r>
            <a:rPr lang="en-US" dirty="0"/>
            <a:t>Involves distinguishing among three or more distinct classes or categories. Each instance in the dataset is labeled with one of these multiple classes. </a:t>
          </a:r>
        </a:p>
      </dgm:t>
    </dgm:pt>
    <dgm:pt modelId="{54283F84-56C4-40BE-A7AC-328AA616E791}" type="parTrans" cxnId="{DDD7792D-0C8B-4C7A-8757-4DD615144CC2}">
      <dgm:prSet/>
      <dgm:spPr/>
      <dgm:t>
        <a:bodyPr/>
        <a:lstStyle/>
        <a:p>
          <a:endParaRPr lang="en-US"/>
        </a:p>
      </dgm:t>
    </dgm:pt>
    <dgm:pt modelId="{4156EDB7-BBAE-4B49-8505-938B6DD0BF38}" type="sibTrans" cxnId="{DDD7792D-0C8B-4C7A-8757-4DD615144CC2}">
      <dgm:prSet/>
      <dgm:spPr/>
      <dgm:t>
        <a:bodyPr/>
        <a:lstStyle/>
        <a:p>
          <a:endParaRPr lang="en-US"/>
        </a:p>
      </dgm:t>
    </dgm:pt>
    <dgm:pt modelId="{13E61052-CCDE-4FDE-8839-0FAA10A13814}">
      <dgm:prSet/>
      <dgm:spPr/>
      <dgm:t>
        <a:bodyPr/>
        <a:lstStyle/>
        <a:p>
          <a:r>
            <a:rPr lang="en-US" dirty="0"/>
            <a:t>Example1:Handwritten Digit Recognition: Classify images of digits (0-9).</a:t>
          </a:r>
        </a:p>
      </dgm:t>
    </dgm:pt>
    <dgm:pt modelId="{A56EC32F-3B2F-4136-B83C-2739D8760B26}" type="parTrans" cxnId="{11738690-EEFE-4CA0-9173-6C78963902B4}">
      <dgm:prSet/>
      <dgm:spPr/>
      <dgm:t>
        <a:bodyPr/>
        <a:lstStyle/>
        <a:p>
          <a:endParaRPr lang="en-US"/>
        </a:p>
      </dgm:t>
    </dgm:pt>
    <dgm:pt modelId="{07FF85E0-B4D6-4E74-83EA-6E94EA7A8702}" type="sibTrans" cxnId="{11738690-EEFE-4CA0-9173-6C78963902B4}">
      <dgm:prSet/>
      <dgm:spPr/>
      <dgm:t>
        <a:bodyPr/>
        <a:lstStyle/>
        <a:p>
          <a:endParaRPr lang="en-US"/>
        </a:p>
      </dgm:t>
    </dgm:pt>
    <dgm:pt modelId="{35D55DD9-0833-4C81-8A24-9B87DCBFEB46}">
      <dgm:prSet/>
      <dgm:spPr/>
      <dgm:t>
        <a:bodyPr/>
        <a:lstStyle/>
        <a:p>
          <a:r>
            <a:rPr lang="en-US" dirty="0"/>
            <a:t>Example2:Language Identification: Classify text as one of several languages (e.g., English, French, Spanish, etc.).</a:t>
          </a:r>
        </a:p>
      </dgm:t>
    </dgm:pt>
    <dgm:pt modelId="{A2BD9D55-CAF5-40C2-BB62-457691807092}" type="parTrans" cxnId="{EFB2042B-9B29-451A-B94A-21B59EF58371}">
      <dgm:prSet/>
      <dgm:spPr/>
      <dgm:t>
        <a:bodyPr/>
        <a:lstStyle/>
        <a:p>
          <a:endParaRPr lang="en-US"/>
        </a:p>
      </dgm:t>
    </dgm:pt>
    <dgm:pt modelId="{5360530E-CD80-4373-A20D-1DDB93996AF0}" type="sibTrans" cxnId="{EFB2042B-9B29-451A-B94A-21B59EF58371}">
      <dgm:prSet/>
      <dgm:spPr/>
      <dgm:t>
        <a:bodyPr/>
        <a:lstStyle/>
        <a:p>
          <a:endParaRPr lang="en-US"/>
        </a:p>
      </dgm:t>
    </dgm:pt>
    <dgm:pt modelId="{AEBC2138-12E7-4B02-9B92-DF6E28B1EB3C}">
      <dgm:prSet/>
      <dgm:spPr/>
      <dgm:t>
        <a:bodyPr/>
        <a:lstStyle/>
        <a:p>
          <a:r>
            <a:rPr lang="en-US" dirty="0"/>
            <a:t>Output: The model outputs one of three or more possible classes</a:t>
          </a:r>
        </a:p>
      </dgm:t>
    </dgm:pt>
    <dgm:pt modelId="{EAB07BAA-A259-4209-8AE8-194386645897}" type="parTrans" cxnId="{EDD4CF70-880E-4A6A-89F6-516BBD40496B}">
      <dgm:prSet/>
      <dgm:spPr/>
      <dgm:t>
        <a:bodyPr/>
        <a:lstStyle/>
        <a:p>
          <a:endParaRPr lang="en-US"/>
        </a:p>
      </dgm:t>
    </dgm:pt>
    <dgm:pt modelId="{BD70864F-6B85-4A8E-853D-F730E0AA947E}" type="sibTrans" cxnId="{EDD4CF70-880E-4A6A-89F6-516BBD40496B}">
      <dgm:prSet/>
      <dgm:spPr/>
      <dgm:t>
        <a:bodyPr/>
        <a:lstStyle/>
        <a:p>
          <a:endParaRPr lang="en-US"/>
        </a:p>
      </dgm:t>
    </dgm:pt>
    <dgm:pt modelId="{7026EF9E-B8C3-47C2-BB9E-46B46FB9D16E}">
      <dgm:prSet custT="1"/>
      <dgm:spPr/>
      <dgm:t>
        <a:bodyPr/>
        <a:lstStyle/>
        <a:p>
          <a:r>
            <a:rPr lang="en-IN" sz="1200" b="1" dirty="0"/>
            <a:t>For our project on sentiment analysis,</a:t>
          </a:r>
        </a:p>
        <a:p>
          <a:r>
            <a:rPr lang="en-IN" sz="1200" b="1" dirty="0"/>
            <a:t> All the texts and reviews are analysed and a sentiment based on 2 classes are classified as positive and negative. So </a:t>
          </a:r>
          <a:r>
            <a:rPr lang="en-IN" sz="1400" b="0" dirty="0"/>
            <a:t>by this, it can be clearly defined as a binary class problem</a:t>
          </a:r>
          <a:r>
            <a:rPr lang="en-IN" sz="1200" b="1" dirty="0"/>
            <a:t>.</a:t>
          </a:r>
          <a:endParaRPr lang="en-US" sz="1200" dirty="0"/>
        </a:p>
      </dgm:t>
    </dgm:pt>
    <dgm:pt modelId="{03616CF8-937D-41F8-A716-108A7E387C07}" type="parTrans" cxnId="{FAEEF6EB-643C-4E9F-BE55-60042BBC6446}">
      <dgm:prSet/>
      <dgm:spPr/>
      <dgm:t>
        <a:bodyPr/>
        <a:lstStyle/>
        <a:p>
          <a:endParaRPr lang="en-US"/>
        </a:p>
      </dgm:t>
    </dgm:pt>
    <dgm:pt modelId="{F5D3F54F-D4BE-4056-930F-2B4A1ADAC67E}" type="sibTrans" cxnId="{FAEEF6EB-643C-4E9F-BE55-60042BBC6446}">
      <dgm:prSet/>
      <dgm:spPr/>
      <dgm:t>
        <a:bodyPr/>
        <a:lstStyle/>
        <a:p>
          <a:endParaRPr lang="en-US"/>
        </a:p>
      </dgm:t>
    </dgm:pt>
    <dgm:pt modelId="{034BB134-20E7-40B1-854D-8B49D537679D}">
      <dgm:prSet/>
      <dgm:spPr/>
      <dgm:t>
        <a:bodyPr/>
        <a:lstStyle/>
        <a:p>
          <a:r>
            <a:rPr lang="en-US" dirty="0"/>
            <a:t>Examples: Spam Detection Sentiment Analysis</a:t>
          </a:r>
        </a:p>
      </dgm:t>
    </dgm:pt>
    <dgm:pt modelId="{B06E235B-C087-46DC-B066-2E36F7DBAF64}" type="parTrans" cxnId="{D21C7127-2098-4F13-9C1E-F455604C27E1}">
      <dgm:prSet/>
      <dgm:spPr/>
      <dgm:t>
        <a:bodyPr/>
        <a:lstStyle/>
        <a:p>
          <a:endParaRPr lang="en-US"/>
        </a:p>
      </dgm:t>
    </dgm:pt>
    <dgm:pt modelId="{0F082C3A-789F-4FF4-B5FA-98779343C38E}" type="sibTrans" cxnId="{D21C7127-2098-4F13-9C1E-F455604C27E1}">
      <dgm:prSet/>
      <dgm:spPr/>
      <dgm:t>
        <a:bodyPr/>
        <a:lstStyle/>
        <a:p>
          <a:endParaRPr lang="en-US"/>
        </a:p>
      </dgm:t>
    </dgm:pt>
    <dgm:pt modelId="{A3724DEA-5E5E-4815-9577-F6EE2ABA44A6}">
      <dgm:prSet/>
      <dgm:spPr/>
      <dgm:t>
        <a:bodyPr/>
        <a:lstStyle/>
        <a:p>
          <a:r>
            <a:rPr lang="en-US" dirty="0"/>
            <a:t>Output: The model outputs one of two possible classes.</a:t>
          </a:r>
        </a:p>
      </dgm:t>
    </dgm:pt>
    <dgm:pt modelId="{A58982E6-90D2-4397-8CB7-13CCE62D22F5}" type="parTrans" cxnId="{04465F8F-BDFA-4CC0-BADE-DDB9D768613A}">
      <dgm:prSet/>
      <dgm:spPr/>
      <dgm:t>
        <a:bodyPr/>
        <a:lstStyle/>
        <a:p>
          <a:endParaRPr lang="en-US"/>
        </a:p>
      </dgm:t>
    </dgm:pt>
    <dgm:pt modelId="{046254AD-7285-4E0F-B1EF-E921FFAB42F9}" type="sibTrans" cxnId="{04465F8F-BDFA-4CC0-BADE-DDB9D768613A}">
      <dgm:prSet/>
      <dgm:spPr/>
      <dgm:t>
        <a:bodyPr/>
        <a:lstStyle/>
        <a:p>
          <a:endParaRPr lang="en-US"/>
        </a:p>
      </dgm:t>
    </dgm:pt>
    <dgm:pt modelId="{B072D331-62CC-4067-BE6D-59F18CD90FCA}" type="pres">
      <dgm:prSet presAssocID="{74A4482A-DDC3-42FF-8B65-4AEE3B598183}" presName="Name0" presStyleCnt="0">
        <dgm:presLayoutVars>
          <dgm:dir/>
          <dgm:resizeHandles val="exact"/>
        </dgm:presLayoutVars>
      </dgm:prSet>
      <dgm:spPr/>
    </dgm:pt>
    <dgm:pt modelId="{78384AF6-1947-404F-94A5-28B57434EBFA}" type="pres">
      <dgm:prSet presAssocID="{4A175202-2574-419A-8232-C539DB25A627}" presName="node" presStyleLbl="node1" presStyleIdx="0" presStyleCnt="10">
        <dgm:presLayoutVars>
          <dgm:bulletEnabled val="1"/>
        </dgm:presLayoutVars>
      </dgm:prSet>
      <dgm:spPr/>
    </dgm:pt>
    <dgm:pt modelId="{CEEE4533-49DD-4FE7-9364-8CBB4A5943D8}" type="pres">
      <dgm:prSet presAssocID="{E4706B9B-064E-4AE6-908A-A6E4E5051F3D}" presName="sibTrans" presStyleLbl="sibTrans1D1" presStyleIdx="0" presStyleCnt="9"/>
      <dgm:spPr/>
    </dgm:pt>
    <dgm:pt modelId="{4EC5C10A-5390-49D2-A39B-58D96BAC97D4}" type="pres">
      <dgm:prSet presAssocID="{E4706B9B-064E-4AE6-908A-A6E4E5051F3D}" presName="connectorText" presStyleLbl="sibTrans1D1" presStyleIdx="0" presStyleCnt="9"/>
      <dgm:spPr/>
    </dgm:pt>
    <dgm:pt modelId="{50DE0DFF-F294-41E0-B205-A91D4A4639A7}" type="pres">
      <dgm:prSet presAssocID="{8C383FD7-2735-47B2-8B0B-ABED0EB296EE}" presName="node" presStyleLbl="node1" presStyleIdx="1" presStyleCnt="10">
        <dgm:presLayoutVars>
          <dgm:bulletEnabled val="1"/>
        </dgm:presLayoutVars>
      </dgm:prSet>
      <dgm:spPr/>
    </dgm:pt>
    <dgm:pt modelId="{F60FD637-42F9-46C6-8B1C-6CCD2E953625}" type="pres">
      <dgm:prSet presAssocID="{B73EC439-EAE3-4C36-8CB6-5FBE2F7E230A}" presName="sibTrans" presStyleLbl="sibTrans1D1" presStyleIdx="1" presStyleCnt="9"/>
      <dgm:spPr/>
    </dgm:pt>
    <dgm:pt modelId="{E80DE971-6700-45D6-A794-4B90517C5C3A}" type="pres">
      <dgm:prSet presAssocID="{B73EC439-EAE3-4C36-8CB6-5FBE2F7E230A}" presName="connectorText" presStyleLbl="sibTrans1D1" presStyleIdx="1" presStyleCnt="9"/>
      <dgm:spPr/>
    </dgm:pt>
    <dgm:pt modelId="{9476E1A2-6791-4FCA-B7D0-3B2D4EE44AB0}" type="pres">
      <dgm:prSet presAssocID="{034BB134-20E7-40B1-854D-8B49D537679D}" presName="node" presStyleLbl="node1" presStyleIdx="2" presStyleCnt="10">
        <dgm:presLayoutVars>
          <dgm:bulletEnabled val="1"/>
        </dgm:presLayoutVars>
      </dgm:prSet>
      <dgm:spPr/>
    </dgm:pt>
    <dgm:pt modelId="{C7797A49-16AE-4680-B6E7-4B89FCD82CAF}" type="pres">
      <dgm:prSet presAssocID="{0F082C3A-789F-4FF4-B5FA-98779343C38E}" presName="sibTrans" presStyleLbl="sibTrans1D1" presStyleIdx="2" presStyleCnt="9"/>
      <dgm:spPr/>
    </dgm:pt>
    <dgm:pt modelId="{2F6F4DF5-318B-4081-8156-2DA1114E883B}" type="pres">
      <dgm:prSet presAssocID="{0F082C3A-789F-4FF4-B5FA-98779343C38E}" presName="connectorText" presStyleLbl="sibTrans1D1" presStyleIdx="2" presStyleCnt="9"/>
      <dgm:spPr/>
    </dgm:pt>
    <dgm:pt modelId="{9A6876F0-874C-447D-B2A8-FBCF68A6F994}" type="pres">
      <dgm:prSet presAssocID="{A3724DEA-5E5E-4815-9577-F6EE2ABA44A6}" presName="node" presStyleLbl="node1" presStyleIdx="3" presStyleCnt="10">
        <dgm:presLayoutVars>
          <dgm:bulletEnabled val="1"/>
        </dgm:presLayoutVars>
      </dgm:prSet>
      <dgm:spPr/>
    </dgm:pt>
    <dgm:pt modelId="{41B5F233-B128-4A25-A9B6-0B9481887EFF}" type="pres">
      <dgm:prSet presAssocID="{046254AD-7285-4E0F-B1EF-E921FFAB42F9}" presName="sibTrans" presStyleLbl="sibTrans1D1" presStyleIdx="3" presStyleCnt="9"/>
      <dgm:spPr/>
    </dgm:pt>
    <dgm:pt modelId="{83118D54-6E37-4A15-8097-E1A0202E05EE}" type="pres">
      <dgm:prSet presAssocID="{046254AD-7285-4E0F-B1EF-E921FFAB42F9}" presName="connectorText" presStyleLbl="sibTrans1D1" presStyleIdx="3" presStyleCnt="9"/>
      <dgm:spPr/>
    </dgm:pt>
    <dgm:pt modelId="{B5D64DE9-B7AF-41D1-81DC-7AC7DBFA8E14}" type="pres">
      <dgm:prSet presAssocID="{038E7087-5FC9-481E-AB11-EAF783531F75}" presName="node" presStyleLbl="node1" presStyleIdx="4" presStyleCnt="10">
        <dgm:presLayoutVars>
          <dgm:bulletEnabled val="1"/>
        </dgm:presLayoutVars>
      </dgm:prSet>
      <dgm:spPr/>
    </dgm:pt>
    <dgm:pt modelId="{0692557A-555A-4AA5-9F48-1FED73F25EA2}" type="pres">
      <dgm:prSet presAssocID="{8FF232CC-5A37-43ED-A87C-53F3547D8AD3}" presName="sibTrans" presStyleLbl="sibTrans1D1" presStyleIdx="4" presStyleCnt="9"/>
      <dgm:spPr/>
    </dgm:pt>
    <dgm:pt modelId="{21B79DD9-BCA4-4F27-B79F-D0D7D9D3494C}" type="pres">
      <dgm:prSet presAssocID="{8FF232CC-5A37-43ED-A87C-53F3547D8AD3}" presName="connectorText" presStyleLbl="sibTrans1D1" presStyleIdx="4" presStyleCnt="9"/>
      <dgm:spPr/>
    </dgm:pt>
    <dgm:pt modelId="{CC11143E-F69B-4C8F-8137-02528B1E230C}" type="pres">
      <dgm:prSet presAssocID="{E19D43CB-9C59-4F6C-8F79-E61965A88D50}" presName="node" presStyleLbl="node1" presStyleIdx="5" presStyleCnt="10" custScaleX="142841" custScaleY="149835" custLinFactNeighborX="11666" custLinFactNeighborY="8109">
        <dgm:presLayoutVars>
          <dgm:bulletEnabled val="1"/>
        </dgm:presLayoutVars>
      </dgm:prSet>
      <dgm:spPr/>
    </dgm:pt>
    <dgm:pt modelId="{A9C231AB-922C-43CF-A207-D8CCDE55ED6D}" type="pres">
      <dgm:prSet presAssocID="{4156EDB7-BBAE-4B49-8505-938B6DD0BF38}" presName="sibTrans" presStyleLbl="sibTrans1D1" presStyleIdx="5" presStyleCnt="9"/>
      <dgm:spPr/>
    </dgm:pt>
    <dgm:pt modelId="{FC6F6800-5E38-432D-A446-EDCFA6CFD177}" type="pres">
      <dgm:prSet presAssocID="{4156EDB7-BBAE-4B49-8505-938B6DD0BF38}" presName="connectorText" presStyleLbl="sibTrans1D1" presStyleIdx="5" presStyleCnt="9"/>
      <dgm:spPr/>
    </dgm:pt>
    <dgm:pt modelId="{5CFD97EB-AC83-4B6F-9BD4-7ABC52617CAA}" type="pres">
      <dgm:prSet presAssocID="{13E61052-CCDE-4FDE-8839-0FAA10A13814}" presName="node" presStyleLbl="node1" presStyleIdx="6" presStyleCnt="10">
        <dgm:presLayoutVars>
          <dgm:bulletEnabled val="1"/>
        </dgm:presLayoutVars>
      </dgm:prSet>
      <dgm:spPr/>
    </dgm:pt>
    <dgm:pt modelId="{92FD1A70-CCFE-48BD-8AAB-2DDE1329D1E4}" type="pres">
      <dgm:prSet presAssocID="{07FF85E0-B4D6-4E74-83EA-6E94EA7A8702}" presName="sibTrans" presStyleLbl="sibTrans1D1" presStyleIdx="6" presStyleCnt="9"/>
      <dgm:spPr/>
    </dgm:pt>
    <dgm:pt modelId="{F1748022-9602-40CC-A848-CC4573B15690}" type="pres">
      <dgm:prSet presAssocID="{07FF85E0-B4D6-4E74-83EA-6E94EA7A8702}" presName="connectorText" presStyleLbl="sibTrans1D1" presStyleIdx="6" presStyleCnt="9"/>
      <dgm:spPr/>
    </dgm:pt>
    <dgm:pt modelId="{22C893E7-5A75-45DD-BAC4-2A4AFCF398A3}" type="pres">
      <dgm:prSet presAssocID="{35D55DD9-0833-4C81-8A24-9B87DCBFEB46}" presName="node" presStyleLbl="node1" presStyleIdx="7" presStyleCnt="10">
        <dgm:presLayoutVars>
          <dgm:bulletEnabled val="1"/>
        </dgm:presLayoutVars>
      </dgm:prSet>
      <dgm:spPr/>
    </dgm:pt>
    <dgm:pt modelId="{B23CA1D7-A58B-4449-ACD8-042C3099FECB}" type="pres">
      <dgm:prSet presAssocID="{5360530E-CD80-4373-A20D-1DDB93996AF0}" presName="sibTrans" presStyleLbl="sibTrans1D1" presStyleIdx="7" presStyleCnt="9"/>
      <dgm:spPr/>
    </dgm:pt>
    <dgm:pt modelId="{3B6AF4EA-5EBE-407E-AAA6-2F715C4D944F}" type="pres">
      <dgm:prSet presAssocID="{5360530E-CD80-4373-A20D-1DDB93996AF0}" presName="connectorText" presStyleLbl="sibTrans1D1" presStyleIdx="7" presStyleCnt="9"/>
      <dgm:spPr/>
    </dgm:pt>
    <dgm:pt modelId="{47D63613-4D46-443A-931F-0BBBBC361F46}" type="pres">
      <dgm:prSet presAssocID="{AEBC2138-12E7-4B02-9B92-DF6E28B1EB3C}" presName="node" presStyleLbl="node1" presStyleIdx="8" presStyleCnt="10" custScaleX="150067">
        <dgm:presLayoutVars>
          <dgm:bulletEnabled val="1"/>
        </dgm:presLayoutVars>
      </dgm:prSet>
      <dgm:spPr/>
    </dgm:pt>
    <dgm:pt modelId="{4D18B17F-76D1-4FC6-80A2-E01CDBF19493}" type="pres">
      <dgm:prSet presAssocID="{BD70864F-6B85-4A8E-853D-F730E0AA947E}" presName="sibTrans" presStyleLbl="sibTrans1D1" presStyleIdx="8" presStyleCnt="9"/>
      <dgm:spPr/>
    </dgm:pt>
    <dgm:pt modelId="{E7D7DC4C-50AD-465D-B15F-21A04FCC4398}" type="pres">
      <dgm:prSet presAssocID="{BD70864F-6B85-4A8E-853D-F730E0AA947E}" presName="connectorText" presStyleLbl="sibTrans1D1" presStyleIdx="8" presStyleCnt="9"/>
      <dgm:spPr/>
    </dgm:pt>
    <dgm:pt modelId="{E7A47840-B3F1-43CB-9624-8C53E8D8C8B7}" type="pres">
      <dgm:prSet presAssocID="{7026EF9E-B8C3-47C2-BB9E-46B46FB9D16E}" presName="node" presStyleLbl="node1" presStyleIdx="9" presStyleCnt="10" custScaleX="397287">
        <dgm:presLayoutVars>
          <dgm:bulletEnabled val="1"/>
        </dgm:presLayoutVars>
      </dgm:prSet>
      <dgm:spPr/>
    </dgm:pt>
  </dgm:ptLst>
  <dgm:cxnLst>
    <dgm:cxn modelId="{27F2120C-AA41-40D1-8930-6EA9D18272FF}" type="presOf" srcId="{B73EC439-EAE3-4C36-8CB6-5FBE2F7E230A}" destId="{F60FD637-42F9-46C6-8B1C-6CCD2E953625}" srcOrd="0" destOrd="0" presId="urn:microsoft.com/office/officeart/2016/7/layout/RepeatingBendingProcessNew"/>
    <dgm:cxn modelId="{6EFDE614-385F-4002-962C-9895E6D0EED9}" type="presOf" srcId="{4156EDB7-BBAE-4B49-8505-938B6DD0BF38}" destId="{FC6F6800-5E38-432D-A446-EDCFA6CFD177}" srcOrd="1" destOrd="0" presId="urn:microsoft.com/office/officeart/2016/7/layout/RepeatingBendingProcessNew"/>
    <dgm:cxn modelId="{52170316-9683-4CC3-B4B9-6D7121B68B56}" type="presOf" srcId="{BD70864F-6B85-4A8E-853D-F730E0AA947E}" destId="{E7D7DC4C-50AD-465D-B15F-21A04FCC4398}" srcOrd="1" destOrd="0" presId="urn:microsoft.com/office/officeart/2016/7/layout/RepeatingBendingProcessNew"/>
    <dgm:cxn modelId="{81269C16-54B0-47F9-920A-6514BD92B196}" type="presOf" srcId="{4156EDB7-BBAE-4B49-8505-938B6DD0BF38}" destId="{A9C231AB-922C-43CF-A207-D8CCDE55ED6D}" srcOrd="0" destOrd="0" presId="urn:microsoft.com/office/officeart/2016/7/layout/RepeatingBendingProcessNew"/>
    <dgm:cxn modelId="{41E24D17-41BF-49C6-9085-A261F2D3BBD8}" type="presOf" srcId="{13E61052-CCDE-4FDE-8839-0FAA10A13814}" destId="{5CFD97EB-AC83-4B6F-9BD4-7ABC52617CAA}" srcOrd="0" destOrd="0" presId="urn:microsoft.com/office/officeart/2016/7/layout/RepeatingBendingProcessNew"/>
    <dgm:cxn modelId="{01948720-BC01-4EAD-B0F5-76205E782BBA}" type="presOf" srcId="{7026EF9E-B8C3-47C2-BB9E-46B46FB9D16E}" destId="{E7A47840-B3F1-43CB-9624-8C53E8D8C8B7}" srcOrd="0" destOrd="0" presId="urn:microsoft.com/office/officeart/2016/7/layout/RepeatingBendingProcessNew"/>
    <dgm:cxn modelId="{D21C7127-2098-4F13-9C1E-F455604C27E1}" srcId="{74A4482A-DDC3-42FF-8B65-4AEE3B598183}" destId="{034BB134-20E7-40B1-854D-8B49D537679D}" srcOrd="2" destOrd="0" parTransId="{B06E235B-C087-46DC-B066-2E36F7DBAF64}" sibTransId="{0F082C3A-789F-4FF4-B5FA-98779343C38E}"/>
    <dgm:cxn modelId="{EFB2042B-9B29-451A-B94A-21B59EF58371}" srcId="{74A4482A-DDC3-42FF-8B65-4AEE3B598183}" destId="{35D55DD9-0833-4C81-8A24-9B87DCBFEB46}" srcOrd="7" destOrd="0" parTransId="{A2BD9D55-CAF5-40C2-BB62-457691807092}" sibTransId="{5360530E-CD80-4373-A20D-1DDB93996AF0}"/>
    <dgm:cxn modelId="{DDD7792D-0C8B-4C7A-8757-4DD615144CC2}" srcId="{74A4482A-DDC3-42FF-8B65-4AEE3B598183}" destId="{E19D43CB-9C59-4F6C-8F79-E61965A88D50}" srcOrd="5" destOrd="0" parTransId="{54283F84-56C4-40BE-A7AC-328AA616E791}" sibTransId="{4156EDB7-BBAE-4B49-8505-938B6DD0BF38}"/>
    <dgm:cxn modelId="{C08C5039-79D2-44F7-AC85-8CBCC5EA3A06}" type="presOf" srcId="{8FF232CC-5A37-43ED-A87C-53F3547D8AD3}" destId="{0692557A-555A-4AA5-9F48-1FED73F25EA2}" srcOrd="0" destOrd="0" presId="urn:microsoft.com/office/officeart/2016/7/layout/RepeatingBendingProcessNew"/>
    <dgm:cxn modelId="{8A206F5E-E759-4922-837D-D8E91FF71B84}" type="presOf" srcId="{AEBC2138-12E7-4B02-9B92-DF6E28B1EB3C}" destId="{47D63613-4D46-443A-931F-0BBBBC361F46}" srcOrd="0" destOrd="0" presId="urn:microsoft.com/office/officeart/2016/7/layout/RepeatingBendingProcessNew"/>
    <dgm:cxn modelId="{FE2BBA5E-FA6D-4D0D-AD3B-171556948FAD}" type="presOf" srcId="{046254AD-7285-4E0F-B1EF-E921FFAB42F9}" destId="{83118D54-6E37-4A15-8097-E1A0202E05EE}" srcOrd="1" destOrd="0" presId="urn:microsoft.com/office/officeart/2016/7/layout/RepeatingBendingProcessNew"/>
    <dgm:cxn modelId="{CC173E61-41C7-444D-94B8-64B76C9204E0}" type="presOf" srcId="{8FF232CC-5A37-43ED-A87C-53F3547D8AD3}" destId="{21B79DD9-BCA4-4F27-B79F-D0D7D9D3494C}" srcOrd="1" destOrd="0" presId="urn:microsoft.com/office/officeart/2016/7/layout/RepeatingBendingProcessNew"/>
    <dgm:cxn modelId="{1A039741-E905-4A46-A663-007A688F15B7}" type="presOf" srcId="{0F082C3A-789F-4FF4-B5FA-98779343C38E}" destId="{2F6F4DF5-318B-4081-8156-2DA1114E883B}" srcOrd="1" destOrd="0" presId="urn:microsoft.com/office/officeart/2016/7/layout/RepeatingBendingProcessNew"/>
    <dgm:cxn modelId="{AB5B0064-4C4F-433B-B542-5691A6E31B34}" srcId="{74A4482A-DDC3-42FF-8B65-4AEE3B598183}" destId="{038E7087-5FC9-481E-AB11-EAF783531F75}" srcOrd="4" destOrd="0" parTransId="{8CF8CC6F-9AC3-4BDF-AB7E-336B757202B2}" sibTransId="{8FF232CC-5A37-43ED-A87C-53F3547D8AD3}"/>
    <dgm:cxn modelId="{EDD4CF70-880E-4A6A-89F6-516BBD40496B}" srcId="{74A4482A-DDC3-42FF-8B65-4AEE3B598183}" destId="{AEBC2138-12E7-4B02-9B92-DF6E28B1EB3C}" srcOrd="8" destOrd="0" parTransId="{EAB07BAA-A259-4209-8AE8-194386645897}" sibTransId="{BD70864F-6B85-4A8E-853D-F730E0AA947E}"/>
    <dgm:cxn modelId="{83A3E376-4CA0-4C92-96AC-FA062D2857D4}" type="presOf" srcId="{BD70864F-6B85-4A8E-853D-F730E0AA947E}" destId="{4D18B17F-76D1-4FC6-80A2-E01CDBF19493}" srcOrd="0" destOrd="0" presId="urn:microsoft.com/office/officeart/2016/7/layout/RepeatingBendingProcessNew"/>
    <dgm:cxn modelId="{00691F79-83FC-4059-A29F-387FAF19B54E}" type="presOf" srcId="{4A175202-2574-419A-8232-C539DB25A627}" destId="{78384AF6-1947-404F-94A5-28B57434EBFA}" srcOrd="0" destOrd="0" presId="urn:microsoft.com/office/officeart/2016/7/layout/RepeatingBendingProcessNew"/>
    <dgm:cxn modelId="{F4374B89-18BD-410A-87E5-6BBE53ECD50B}" type="presOf" srcId="{B73EC439-EAE3-4C36-8CB6-5FBE2F7E230A}" destId="{E80DE971-6700-45D6-A794-4B90517C5C3A}" srcOrd="1" destOrd="0" presId="urn:microsoft.com/office/officeart/2016/7/layout/RepeatingBendingProcessNew"/>
    <dgm:cxn modelId="{4D8D188A-5822-41B6-89FF-1059A4407FDA}" type="presOf" srcId="{A3724DEA-5E5E-4815-9577-F6EE2ABA44A6}" destId="{9A6876F0-874C-447D-B2A8-FBCF68A6F994}" srcOrd="0" destOrd="0" presId="urn:microsoft.com/office/officeart/2016/7/layout/RepeatingBendingProcessNew"/>
    <dgm:cxn modelId="{53C8338C-1210-4251-B9ED-2F66F2B1BCBC}" type="presOf" srcId="{8C383FD7-2735-47B2-8B0B-ABED0EB296EE}" destId="{50DE0DFF-F294-41E0-B205-A91D4A4639A7}" srcOrd="0" destOrd="0" presId="urn:microsoft.com/office/officeart/2016/7/layout/RepeatingBendingProcessNew"/>
    <dgm:cxn modelId="{04465F8F-BDFA-4CC0-BADE-DDB9D768613A}" srcId="{74A4482A-DDC3-42FF-8B65-4AEE3B598183}" destId="{A3724DEA-5E5E-4815-9577-F6EE2ABA44A6}" srcOrd="3" destOrd="0" parTransId="{A58982E6-90D2-4397-8CB7-13CCE62D22F5}" sibTransId="{046254AD-7285-4E0F-B1EF-E921FFAB42F9}"/>
    <dgm:cxn modelId="{11738690-EEFE-4CA0-9173-6C78963902B4}" srcId="{74A4482A-DDC3-42FF-8B65-4AEE3B598183}" destId="{13E61052-CCDE-4FDE-8839-0FAA10A13814}" srcOrd="6" destOrd="0" parTransId="{A56EC32F-3B2F-4136-B83C-2739D8760B26}" sibTransId="{07FF85E0-B4D6-4E74-83EA-6E94EA7A8702}"/>
    <dgm:cxn modelId="{AD55D492-41AF-4013-8FBD-4DFD2CB52337}" type="presOf" srcId="{034BB134-20E7-40B1-854D-8B49D537679D}" destId="{9476E1A2-6791-4FCA-B7D0-3B2D4EE44AB0}" srcOrd="0" destOrd="0" presId="urn:microsoft.com/office/officeart/2016/7/layout/RepeatingBendingProcessNew"/>
    <dgm:cxn modelId="{00AF14A0-CA4F-445D-AB68-A61CCC6E04E1}" srcId="{74A4482A-DDC3-42FF-8B65-4AEE3B598183}" destId="{8C383FD7-2735-47B2-8B0B-ABED0EB296EE}" srcOrd="1" destOrd="0" parTransId="{82490F26-BA33-4A22-B614-3043A2A9D6D4}" sibTransId="{B73EC439-EAE3-4C36-8CB6-5FBE2F7E230A}"/>
    <dgm:cxn modelId="{CC7BDCA0-6240-4D21-B161-976D620792BC}" type="presOf" srcId="{038E7087-5FC9-481E-AB11-EAF783531F75}" destId="{B5D64DE9-B7AF-41D1-81DC-7AC7DBFA8E14}" srcOrd="0" destOrd="0" presId="urn:microsoft.com/office/officeart/2016/7/layout/RepeatingBendingProcessNew"/>
    <dgm:cxn modelId="{D71E48A2-A893-4768-BEEC-A72D4464CD8A}" type="presOf" srcId="{07FF85E0-B4D6-4E74-83EA-6E94EA7A8702}" destId="{F1748022-9602-40CC-A848-CC4573B15690}" srcOrd="1" destOrd="0" presId="urn:microsoft.com/office/officeart/2016/7/layout/RepeatingBendingProcessNew"/>
    <dgm:cxn modelId="{CCBAC4AF-E963-4FF1-974F-AA42B121D7D0}" type="presOf" srcId="{E19D43CB-9C59-4F6C-8F79-E61965A88D50}" destId="{CC11143E-F69B-4C8F-8137-02528B1E230C}" srcOrd="0" destOrd="0" presId="urn:microsoft.com/office/officeart/2016/7/layout/RepeatingBendingProcessNew"/>
    <dgm:cxn modelId="{5856DEB7-5A5B-43CA-AABB-D980BF24F1A3}" type="presOf" srcId="{5360530E-CD80-4373-A20D-1DDB93996AF0}" destId="{B23CA1D7-A58B-4449-ACD8-042C3099FECB}" srcOrd="0" destOrd="0" presId="urn:microsoft.com/office/officeart/2016/7/layout/RepeatingBendingProcessNew"/>
    <dgm:cxn modelId="{0D331DC0-BAF8-47A9-8CE1-0DC26A53AC99}" type="presOf" srcId="{07FF85E0-B4D6-4E74-83EA-6E94EA7A8702}" destId="{92FD1A70-CCFE-48BD-8AAB-2DDE1329D1E4}" srcOrd="0" destOrd="0" presId="urn:microsoft.com/office/officeart/2016/7/layout/RepeatingBendingProcessNew"/>
    <dgm:cxn modelId="{607D39C1-CBC7-4E09-9E5B-640548321E8C}" srcId="{74A4482A-DDC3-42FF-8B65-4AEE3B598183}" destId="{4A175202-2574-419A-8232-C539DB25A627}" srcOrd="0" destOrd="0" parTransId="{EE69FCA7-49D1-4CE2-BFFC-619BDB4E7F9D}" sibTransId="{E4706B9B-064E-4AE6-908A-A6E4E5051F3D}"/>
    <dgm:cxn modelId="{A53B65C1-6F18-4319-91F3-F499EA6D30F9}" type="presOf" srcId="{35D55DD9-0833-4C81-8A24-9B87DCBFEB46}" destId="{22C893E7-5A75-45DD-BAC4-2A4AFCF398A3}" srcOrd="0" destOrd="0" presId="urn:microsoft.com/office/officeart/2016/7/layout/RepeatingBendingProcessNew"/>
    <dgm:cxn modelId="{E145A2DB-15F7-44EB-8B1B-680C5A683056}" type="presOf" srcId="{046254AD-7285-4E0F-B1EF-E921FFAB42F9}" destId="{41B5F233-B128-4A25-A9B6-0B9481887EFF}" srcOrd="0" destOrd="0" presId="urn:microsoft.com/office/officeart/2016/7/layout/RepeatingBendingProcessNew"/>
    <dgm:cxn modelId="{C1A7EFE1-F7D5-452E-91D2-44B26671447C}" type="presOf" srcId="{E4706B9B-064E-4AE6-908A-A6E4E5051F3D}" destId="{CEEE4533-49DD-4FE7-9364-8CBB4A5943D8}" srcOrd="0" destOrd="0" presId="urn:microsoft.com/office/officeart/2016/7/layout/RepeatingBendingProcessNew"/>
    <dgm:cxn modelId="{FAEEF6EB-643C-4E9F-BE55-60042BBC6446}" srcId="{74A4482A-DDC3-42FF-8B65-4AEE3B598183}" destId="{7026EF9E-B8C3-47C2-BB9E-46B46FB9D16E}" srcOrd="9" destOrd="0" parTransId="{03616CF8-937D-41F8-A716-108A7E387C07}" sibTransId="{F5D3F54F-D4BE-4056-930F-2B4A1ADAC67E}"/>
    <dgm:cxn modelId="{9DB92BF1-FC3B-4483-ADFC-B603680F566D}" type="presOf" srcId="{5360530E-CD80-4373-A20D-1DDB93996AF0}" destId="{3B6AF4EA-5EBE-407E-AAA6-2F715C4D944F}" srcOrd="1" destOrd="0" presId="urn:microsoft.com/office/officeart/2016/7/layout/RepeatingBendingProcessNew"/>
    <dgm:cxn modelId="{A068A6F9-C130-4328-A8FC-12A520704B06}" type="presOf" srcId="{74A4482A-DDC3-42FF-8B65-4AEE3B598183}" destId="{B072D331-62CC-4067-BE6D-59F18CD90FCA}" srcOrd="0" destOrd="0" presId="urn:microsoft.com/office/officeart/2016/7/layout/RepeatingBendingProcessNew"/>
    <dgm:cxn modelId="{D8C906FC-2BC4-4F1D-B299-F7727AB2AD52}" type="presOf" srcId="{0F082C3A-789F-4FF4-B5FA-98779343C38E}" destId="{C7797A49-16AE-4680-B6E7-4B89FCD82CAF}" srcOrd="0" destOrd="0" presId="urn:microsoft.com/office/officeart/2016/7/layout/RepeatingBendingProcessNew"/>
    <dgm:cxn modelId="{CC06F4FE-DFA9-4DF5-B372-9C329312D786}" type="presOf" srcId="{E4706B9B-064E-4AE6-908A-A6E4E5051F3D}" destId="{4EC5C10A-5390-49D2-A39B-58D96BAC97D4}" srcOrd="1" destOrd="0" presId="urn:microsoft.com/office/officeart/2016/7/layout/RepeatingBendingProcessNew"/>
    <dgm:cxn modelId="{5509CAD1-C924-4791-9798-C713A9781F3B}" type="presParOf" srcId="{B072D331-62CC-4067-BE6D-59F18CD90FCA}" destId="{78384AF6-1947-404F-94A5-28B57434EBFA}" srcOrd="0" destOrd="0" presId="urn:microsoft.com/office/officeart/2016/7/layout/RepeatingBendingProcessNew"/>
    <dgm:cxn modelId="{75C3E01B-8BA2-4A2E-B7A4-5A11F9544BB3}" type="presParOf" srcId="{B072D331-62CC-4067-BE6D-59F18CD90FCA}" destId="{CEEE4533-49DD-4FE7-9364-8CBB4A5943D8}" srcOrd="1" destOrd="0" presId="urn:microsoft.com/office/officeart/2016/7/layout/RepeatingBendingProcessNew"/>
    <dgm:cxn modelId="{8E4A8920-33FC-4E68-B38D-D277315F0A21}" type="presParOf" srcId="{CEEE4533-49DD-4FE7-9364-8CBB4A5943D8}" destId="{4EC5C10A-5390-49D2-A39B-58D96BAC97D4}" srcOrd="0" destOrd="0" presId="urn:microsoft.com/office/officeart/2016/7/layout/RepeatingBendingProcessNew"/>
    <dgm:cxn modelId="{7E747980-F40D-4F42-A966-ABA0FD86BA2E}" type="presParOf" srcId="{B072D331-62CC-4067-BE6D-59F18CD90FCA}" destId="{50DE0DFF-F294-41E0-B205-A91D4A4639A7}" srcOrd="2" destOrd="0" presId="urn:microsoft.com/office/officeart/2016/7/layout/RepeatingBendingProcessNew"/>
    <dgm:cxn modelId="{AA999426-23FE-4782-A527-EFFF6CF28D39}" type="presParOf" srcId="{B072D331-62CC-4067-BE6D-59F18CD90FCA}" destId="{F60FD637-42F9-46C6-8B1C-6CCD2E953625}" srcOrd="3" destOrd="0" presId="urn:microsoft.com/office/officeart/2016/7/layout/RepeatingBendingProcessNew"/>
    <dgm:cxn modelId="{CE5E9076-1C98-46E8-BDF0-49C2B35D7BF0}" type="presParOf" srcId="{F60FD637-42F9-46C6-8B1C-6CCD2E953625}" destId="{E80DE971-6700-45D6-A794-4B90517C5C3A}" srcOrd="0" destOrd="0" presId="urn:microsoft.com/office/officeart/2016/7/layout/RepeatingBendingProcessNew"/>
    <dgm:cxn modelId="{90829CBD-5759-401C-9ECA-E26224A291E6}" type="presParOf" srcId="{B072D331-62CC-4067-BE6D-59F18CD90FCA}" destId="{9476E1A2-6791-4FCA-B7D0-3B2D4EE44AB0}" srcOrd="4" destOrd="0" presId="urn:microsoft.com/office/officeart/2016/7/layout/RepeatingBendingProcessNew"/>
    <dgm:cxn modelId="{B23DBA53-A6E6-42A4-AD63-B6E8885204DF}" type="presParOf" srcId="{B072D331-62CC-4067-BE6D-59F18CD90FCA}" destId="{C7797A49-16AE-4680-B6E7-4B89FCD82CAF}" srcOrd="5" destOrd="0" presId="urn:microsoft.com/office/officeart/2016/7/layout/RepeatingBendingProcessNew"/>
    <dgm:cxn modelId="{AC1BC019-8D0E-4DCC-90C6-9A8E34B5EB12}" type="presParOf" srcId="{C7797A49-16AE-4680-B6E7-4B89FCD82CAF}" destId="{2F6F4DF5-318B-4081-8156-2DA1114E883B}" srcOrd="0" destOrd="0" presId="urn:microsoft.com/office/officeart/2016/7/layout/RepeatingBendingProcessNew"/>
    <dgm:cxn modelId="{8D8C8FDC-3A8D-48B1-93DB-813CC715B82D}" type="presParOf" srcId="{B072D331-62CC-4067-BE6D-59F18CD90FCA}" destId="{9A6876F0-874C-447D-B2A8-FBCF68A6F994}" srcOrd="6" destOrd="0" presId="urn:microsoft.com/office/officeart/2016/7/layout/RepeatingBendingProcessNew"/>
    <dgm:cxn modelId="{BF006126-2EE4-45C9-BEB7-3913CF3D9F3A}" type="presParOf" srcId="{B072D331-62CC-4067-BE6D-59F18CD90FCA}" destId="{41B5F233-B128-4A25-A9B6-0B9481887EFF}" srcOrd="7" destOrd="0" presId="urn:microsoft.com/office/officeart/2016/7/layout/RepeatingBendingProcessNew"/>
    <dgm:cxn modelId="{E42BE147-E5A4-4A23-A5EE-0DED5A1D6D47}" type="presParOf" srcId="{41B5F233-B128-4A25-A9B6-0B9481887EFF}" destId="{83118D54-6E37-4A15-8097-E1A0202E05EE}" srcOrd="0" destOrd="0" presId="urn:microsoft.com/office/officeart/2016/7/layout/RepeatingBendingProcessNew"/>
    <dgm:cxn modelId="{203D97FA-372E-4B32-B12F-6DE4074EA636}" type="presParOf" srcId="{B072D331-62CC-4067-BE6D-59F18CD90FCA}" destId="{B5D64DE9-B7AF-41D1-81DC-7AC7DBFA8E14}" srcOrd="8" destOrd="0" presId="urn:microsoft.com/office/officeart/2016/7/layout/RepeatingBendingProcessNew"/>
    <dgm:cxn modelId="{458ED6CD-743C-4707-B67A-761645D25C28}" type="presParOf" srcId="{B072D331-62CC-4067-BE6D-59F18CD90FCA}" destId="{0692557A-555A-4AA5-9F48-1FED73F25EA2}" srcOrd="9" destOrd="0" presId="urn:microsoft.com/office/officeart/2016/7/layout/RepeatingBendingProcessNew"/>
    <dgm:cxn modelId="{A62B42E6-13D8-40A0-B3D8-ED1AF40164FB}" type="presParOf" srcId="{0692557A-555A-4AA5-9F48-1FED73F25EA2}" destId="{21B79DD9-BCA4-4F27-B79F-D0D7D9D3494C}" srcOrd="0" destOrd="0" presId="urn:microsoft.com/office/officeart/2016/7/layout/RepeatingBendingProcessNew"/>
    <dgm:cxn modelId="{9262DDBC-D108-4981-B067-44AB916AA7B1}" type="presParOf" srcId="{B072D331-62CC-4067-BE6D-59F18CD90FCA}" destId="{CC11143E-F69B-4C8F-8137-02528B1E230C}" srcOrd="10" destOrd="0" presId="urn:microsoft.com/office/officeart/2016/7/layout/RepeatingBendingProcessNew"/>
    <dgm:cxn modelId="{E2E1ADD5-6B9B-42C2-8BBE-6A199076B4AE}" type="presParOf" srcId="{B072D331-62CC-4067-BE6D-59F18CD90FCA}" destId="{A9C231AB-922C-43CF-A207-D8CCDE55ED6D}" srcOrd="11" destOrd="0" presId="urn:microsoft.com/office/officeart/2016/7/layout/RepeatingBendingProcessNew"/>
    <dgm:cxn modelId="{680C44C5-9FF5-46D6-A0C4-67C37EECF732}" type="presParOf" srcId="{A9C231AB-922C-43CF-A207-D8CCDE55ED6D}" destId="{FC6F6800-5E38-432D-A446-EDCFA6CFD177}" srcOrd="0" destOrd="0" presId="urn:microsoft.com/office/officeart/2016/7/layout/RepeatingBendingProcessNew"/>
    <dgm:cxn modelId="{FC411F30-D2E7-486D-A2FA-2595EA1484FD}" type="presParOf" srcId="{B072D331-62CC-4067-BE6D-59F18CD90FCA}" destId="{5CFD97EB-AC83-4B6F-9BD4-7ABC52617CAA}" srcOrd="12" destOrd="0" presId="urn:microsoft.com/office/officeart/2016/7/layout/RepeatingBendingProcessNew"/>
    <dgm:cxn modelId="{CA39EF83-4B44-4B67-BBD6-972984979F16}" type="presParOf" srcId="{B072D331-62CC-4067-BE6D-59F18CD90FCA}" destId="{92FD1A70-CCFE-48BD-8AAB-2DDE1329D1E4}" srcOrd="13" destOrd="0" presId="urn:microsoft.com/office/officeart/2016/7/layout/RepeatingBendingProcessNew"/>
    <dgm:cxn modelId="{5F437387-20CB-4E3F-887C-9B60A8F18DBE}" type="presParOf" srcId="{92FD1A70-CCFE-48BD-8AAB-2DDE1329D1E4}" destId="{F1748022-9602-40CC-A848-CC4573B15690}" srcOrd="0" destOrd="0" presId="urn:microsoft.com/office/officeart/2016/7/layout/RepeatingBendingProcessNew"/>
    <dgm:cxn modelId="{54A507AE-D1D2-4A8E-9706-4869B352A082}" type="presParOf" srcId="{B072D331-62CC-4067-BE6D-59F18CD90FCA}" destId="{22C893E7-5A75-45DD-BAC4-2A4AFCF398A3}" srcOrd="14" destOrd="0" presId="urn:microsoft.com/office/officeart/2016/7/layout/RepeatingBendingProcessNew"/>
    <dgm:cxn modelId="{5FBC84D7-DEE1-4270-A10E-DD95DE30C8C9}" type="presParOf" srcId="{B072D331-62CC-4067-BE6D-59F18CD90FCA}" destId="{B23CA1D7-A58B-4449-ACD8-042C3099FECB}" srcOrd="15" destOrd="0" presId="urn:microsoft.com/office/officeart/2016/7/layout/RepeatingBendingProcessNew"/>
    <dgm:cxn modelId="{85173511-3FCF-4084-B565-35D3D713F655}" type="presParOf" srcId="{B23CA1D7-A58B-4449-ACD8-042C3099FECB}" destId="{3B6AF4EA-5EBE-407E-AAA6-2F715C4D944F}" srcOrd="0" destOrd="0" presId="urn:microsoft.com/office/officeart/2016/7/layout/RepeatingBendingProcessNew"/>
    <dgm:cxn modelId="{1736AAFB-AAE6-40EB-93A8-11A147D8992B}" type="presParOf" srcId="{B072D331-62CC-4067-BE6D-59F18CD90FCA}" destId="{47D63613-4D46-443A-931F-0BBBBC361F46}" srcOrd="16" destOrd="0" presId="urn:microsoft.com/office/officeart/2016/7/layout/RepeatingBendingProcessNew"/>
    <dgm:cxn modelId="{2FAC492E-381C-411C-8777-F6BCA6857923}" type="presParOf" srcId="{B072D331-62CC-4067-BE6D-59F18CD90FCA}" destId="{4D18B17F-76D1-4FC6-80A2-E01CDBF19493}" srcOrd="17" destOrd="0" presId="urn:microsoft.com/office/officeart/2016/7/layout/RepeatingBendingProcessNew"/>
    <dgm:cxn modelId="{448E8ED9-E64A-4495-9529-AE49ACA73C19}" type="presParOf" srcId="{4D18B17F-76D1-4FC6-80A2-E01CDBF19493}" destId="{E7D7DC4C-50AD-465D-B15F-21A04FCC4398}" srcOrd="0" destOrd="0" presId="urn:microsoft.com/office/officeart/2016/7/layout/RepeatingBendingProcessNew"/>
    <dgm:cxn modelId="{44AC0CA3-AF48-4737-82C0-A074AD391509}" type="presParOf" srcId="{B072D331-62CC-4067-BE6D-59F18CD90FCA}" destId="{E7A47840-B3F1-43CB-9624-8C53E8D8C8B7}" srcOrd="1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030BB89-33A9-44F6-B618-156AB5FFAAC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8C9BCBB-6CBD-411F-8B44-9F838715AB0E}">
      <dgm:prSet/>
      <dgm:spPr/>
      <dgm:t>
        <a:bodyPr/>
        <a:lstStyle/>
        <a:p>
          <a:r>
            <a:rPr lang="en-US"/>
            <a:t>The IMDb dataset is typically considered to be balanced. This dataset consists of 50,000 movie reviews that are evenly split between two classes: positive and negative sentiment. Specifically, there are 25,000 positive reviews and 25,000 negative reviews.</a:t>
          </a:r>
        </a:p>
      </dgm:t>
    </dgm:pt>
    <dgm:pt modelId="{098AAAD5-29B2-48E0-8211-9B2D3E5E46AF}" type="parTrans" cxnId="{44F8DB62-D998-4B5E-910D-4B17E73CED6B}">
      <dgm:prSet/>
      <dgm:spPr/>
      <dgm:t>
        <a:bodyPr/>
        <a:lstStyle/>
        <a:p>
          <a:endParaRPr lang="en-US"/>
        </a:p>
      </dgm:t>
    </dgm:pt>
    <dgm:pt modelId="{4F02BE36-A52B-41F3-8ABB-B1DC779071E4}" type="sibTrans" cxnId="{44F8DB62-D998-4B5E-910D-4B17E73CED6B}">
      <dgm:prSet/>
      <dgm:spPr/>
      <dgm:t>
        <a:bodyPr/>
        <a:lstStyle/>
        <a:p>
          <a:endParaRPr lang="en-US"/>
        </a:p>
      </dgm:t>
    </dgm:pt>
    <dgm:pt modelId="{499A0FC8-9F12-4B03-8DFF-F1278A91E8BF}">
      <dgm:prSet/>
      <dgm:spPr/>
      <dgm:t>
        <a:bodyPr/>
        <a:lstStyle/>
        <a:p>
          <a:r>
            <a:rPr lang="en-US"/>
            <a:t>Here are some details about the IMDb dataset:</a:t>
          </a:r>
        </a:p>
      </dgm:t>
    </dgm:pt>
    <dgm:pt modelId="{51DD125C-5FC3-4CC4-91E0-C81741EAFFF2}" type="parTrans" cxnId="{210B14F5-906C-43E9-8AC2-43500017C8C2}">
      <dgm:prSet/>
      <dgm:spPr/>
      <dgm:t>
        <a:bodyPr/>
        <a:lstStyle/>
        <a:p>
          <a:endParaRPr lang="en-US"/>
        </a:p>
      </dgm:t>
    </dgm:pt>
    <dgm:pt modelId="{CB774E47-42F3-4F90-B1E5-7EFD5C9BC3A8}" type="sibTrans" cxnId="{210B14F5-906C-43E9-8AC2-43500017C8C2}">
      <dgm:prSet/>
      <dgm:spPr/>
      <dgm:t>
        <a:bodyPr/>
        <a:lstStyle/>
        <a:p>
          <a:endParaRPr lang="en-US"/>
        </a:p>
      </dgm:t>
    </dgm:pt>
    <dgm:pt modelId="{DEC04D64-DB3F-4ED4-BA37-76BED1D751E9}">
      <dgm:prSet/>
      <dgm:spPr/>
      <dgm:t>
        <a:bodyPr/>
        <a:lstStyle/>
        <a:p>
          <a:r>
            <a:rPr lang="en-US"/>
            <a:t>1.	Size: 50,000 movie reviews in total.</a:t>
          </a:r>
        </a:p>
      </dgm:t>
    </dgm:pt>
    <dgm:pt modelId="{B606DB21-D79B-4D1F-9D93-4C5DEC22FB97}" type="parTrans" cxnId="{60825701-8C4D-4C03-8A1E-0DBC8161D58B}">
      <dgm:prSet/>
      <dgm:spPr/>
      <dgm:t>
        <a:bodyPr/>
        <a:lstStyle/>
        <a:p>
          <a:endParaRPr lang="en-US"/>
        </a:p>
      </dgm:t>
    </dgm:pt>
    <dgm:pt modelId="{B3B75074-4CD3-4F32-B692-44E74DAE3926}" type="sibTrans" cxnId="{60825701-8C4D-4C03-8A1E-0DBC8161D58B}">
      <dgm:prSet/>
      <dgm:spPr/>
      <dgm:t>
        <a:bodyPr/>
        <a:lstStyle/>
        <a:p>
          <a:endParaRPr lang="en-US"/>
        </a:p>
      </dgm:t>
    </dgm:pt>
    <dgm:pt modelId="{D6BA81BB-DD99-487A-B70A-2C679EA18F64}">
      <dgm:prSet/>
      <dgm:spPr/>
      <dgm:t>
        <a:bodyPr/>
        <a:lstStyle/>
        <a:p>
          <a:r>
            <a:rPr lang="en-US"/>
            <a:t>2.	Classes: Two classes - positive sentiment and negative sentiment.</a:t>
          </a:r>
        </a:p>
      </dgm:t>
    </dgm:pt>
    <dgm:pt modelId="{7E1DF2AB-05B2-4D78-B949-3AE28BAD63C7}" type="parTrans" cxnId="{9DB5470C-C938-49E9-9084-51F9190F41A2}">
      <dgm:prSet/>
      <dgm:spPr/>
      <dgm:t>
        <a:bodyPr/>
        <a:lstStyle/>
        <a:p>
          <a:endParaRPr lang="en-US"/>
        </a:p>
      </dgm:t>
    </dgm:pt>
    <dgm:pt modelId="{AA273AE7-F43F-4984-BEEB-1A23225BE0E5}" type="sibTrans" cxnId="{9DB5470C-C938-49E9-9084-51F9190F41A2}">
      <dgm:prSet/>
      <dgm:spPr/>
      <dgm:t>
        <a:bodyPr/>
        <a:lstStyle/>
        <a:p>
          <a:endParaRPr lang="en-US"/>
        </a:p>
      </dgm:t>
    </dgm:pt>
    <dgm:pt modelId="{985006E7-1BF5-4D06-9E16-811500E40022}">
      <dgm:prSet/>
      <dgm:spPr/>
      <dgm:t>
        <a:bodyPr/>
        <a:lstStyle/>
        <a:p>
          <a:r>
            <a:rPr lang="en-US"/>
            <a:t>3.	Distribution: 25,000 reviews for each class.</a:t>
          </a:r>
        </a:p>
      </dgm:t>
    </dgm:pt>
    <dgm:pt modelId="{4825F68E-A0D3-4196-9E81-74E15AACEBC8}" type="parTrans" cxnId="{D89635AA-69F5-495E-A6C3-05C3B72FC464}">
      <dgm:prSet/>
      <dgm:spPr/>
      <dgm:t>
        <a:bodyPr/>
        <a:lstStyle/>
        <a:p>
          <a:endParaRPr lang="en-US"/>
        </a:p>
      </dgm:t>
    </dgm:pt>
    <dgm:pt modelId="{AF203332-DF3E-4711-A2BD-EF21F789D736}" type="sibTrans" cxnId="{D89635AA-69F5-495E-A6C3-05C3B72FC464}">
      <dgm:prSet/>
      <dgm:spPr/>
      <dgm:t>
        <a:bodyPr/>
        <a:lstStyle/>
        <a:p>
          <a:endParaRPr lang="en-US"/>
        </a:p>
      </dgm:t>
    </dgm:pt>
    <dgm:pt modelId="{AE569627-735F-45B8-99BD-26B56FF920B8}" type="pres">
      <dgm:prSet presAssocID="{9030BB89-33A9-44F6-B618-156AB5FFAACE}" presName="root" presStyleCnt="0">
        <dgm:presLayoutVars>
          <dgm:dir/>
          <dgm:resizeHandles val="exact"/>
        </dgm:presLayoutVars>
      </dgm:prSet>
      <dgm:spPr/>
    </dgm:pt>
    <dgm:pt modelId="{963B64D8-1CC2-4972-B9A0-34DF531DA901}" type="pres">
      <dgm:prSet presAssocID="{88C9BCBB-6CBD-411F-8B44-9F838715AB0E}" presName="compNode" presStyleCnt="0"/>
      <dgm:spPr/>
    </dgm:pt>
    <dgm:pt modelId="{1CB3AC78-0A55-41EE-A35D-151BFB0610C2}" type="pres">
      <dgm:prSet presAssocID="{88C9BCBB-6CBD-411F-8B44-9F838715AB0E}" presName="bgRect" presStyleLbl="bgShp" presStyleIdx="0" presStyleCnt="5"/>
      <dgm:spPr/>
    </dgm:pt>
    <dgm:pt modelId="{0A5A3556-4F4A-4822-ADC2-EB77C6D2734A}" type="pres">
      <dgm:prSet presAssocID="{88C9BCBB-6CBD-411F-8B44-9F838715AB0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86854D3C-DAFA-48A7-80A5-4709BCD7D4DE}" type="pres">
      <dgm:prSet presAssocID="{88C9BCBB-6CBD-411F-8B44-9F838715AB0E}" presName="spaceRect" presStyleCnt="0"/>
      <dgm:spPr/>
    </dgm:pt>
    <dgm:pt modelId="{1B6FC1AA-C048-46D1-9F3E-66B666E92D84}" type="pres">
      <dgm:prSet presAssocID="{88C9BCBB-6CBD-411F-8B44-9F838715AB0E}" presName="parTx" presStyleLbl="revTx" presStyleIdx="0" presStyleCnt="5">
        <dgm:presLayoutVars>
          <dgm:chMax val="0"/>
          <dgm:chPref val="0"/>
        </dgm:presLayoutVars>
      </dgm:prSet>
      <dgm:spPr/>
    </dgm:pt>
    <dgm:pt modelId="{0A3BAA38-F772-4E4A-8FB6-7FE06D9954C0}" type="pres">
      <dgm:prSet presAssocID="{4F02BE36-A52B-41F3-8ABB-B1DC779071E4}" presName="sibTrans" presStyleCnt="0"/>
      <dgm:spPr/>
    </dgm:pt>
    <dgm:pt modelId="{E92E8C3C-ADB2-4DA9-A144-FC5242DCC7C7}" type="pres">
      <dgm:prSet presAssocID="{499A0FC8-9F12-4B03-8DFF-F1278A91E8BF}" presName="compNode" presStyleCnt="0"/>
      <dgm:spPr/>
    </dgm:pt>
    <dgm:pt modelId="{D83373EA-E6E2-44F9-B216-4AE1A5946B3C}" type="pres">
      <dgm:prSet presAssocID="{499A0FC8-9F12-4B03-8DFF-F1278A91E8BF}" presName="bgRect" presStyleLbl="bgShp" presStyleIdx="1" presStyleCnt="5"/>
      <dgm:spPr/>
    </dgm:pt>
    <dgm:pt modelId="{9232C979-8773-4893-9FDE-56435A801BAF}" type="pres">
      <dgm:prSet presAssocID="{499A0FC8-9F12-4B03-8DFF-F1278A91E8B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BD3A024-80A8-4DFC-93AB-001514E647F6}" type="pres">
      <dgm:prSet presAssocID="{499A0FC8-9F12-4B03-8DFF-F1278A91E8BF}" presName="spaceRect" presStyleCnt="0"/>
      <dgm:spPr/>
    </dgm:pt>
    <dgm:pt modelId="{6638FF79-9436-4902-9045-9CF985C8E8B6}" type="pres">
      <dgm:prSet presAssocID="{499A0FC8-9F12-4B03-8DFF-F1278A91E8BF}" presName="parTx" presStyleLbl="revTx" presStyleIdx="1" presStyleCnt="5">
        <dgm:presLayoutVars>
          <dgm:chMax val="0"/>
          <dgm:chPref val="0"/>
        </dgm:presLayoutVars>
      </dgm:prSet>
      <dgm:spPr/>
    </dgm:pt>
    <dgm:pt modelId="{61D0110E-CC72-4DED-8CD5-05458FE21A8B}" type="pres">
      <dgm:prSet presAssocID="{CB774E47-42F3-4F90-B1E5-7EFD5C9BC3A8}" presName="sibTrans" presStyleCnt="0"/>
      <dgm:spPr/>
    </dgm:pt>
    <dgm:pt modelId="{51B6CA5B-6CEB-42C5-88C2-5B8A6D6C660B}" type="pres">
      <dgm:prSet presAssocID="{DEC04D64-DB3F-4ED4-BA37-76BED1D751E9}" presName="compNode" presStyleCnt="0"/>
      <dgm:spPr/>
    </dgm:pt>
    <dgm:pt modelId="{784D3E36-C93F-4E87-AFFC-657BFFE8B04D}" type="pres">
      <dgm:prSet presAssocID="{DEC04D64-DB3F-4ED4-BA37-76BED1D751E9}" presName="bgRect" presStyleLbl="bgShp" presStyleIdx="2" presStyleCnt="5"/>
      <dgm:spPr/>
    </dgm:pt>
    <dgm:pt modelId="{23E7833A-ED4C-4A77-8E60-FB6370982E30}" type="pres">
      <dgm:prSet presAssocID="{DEC04D64-DB3F-4ED4-BA37-76BED1D751E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4B1B04B2-FC2E-4C66-85E6-3166ADA37A3D}" type="pres">
      <dgm:prSet presAssocID="{DEC04D64-DB3F-4ED4-BA37-76BED1D751E9}" presName="spaceRect" presStyleCnt="0"/>
      <dgm:spPr/>
    </dgm:pt>
    <dgm:pt modelId="{C275A279-BD97-4A0D-8435-E0E584E2A555}" type="pres">
      <dgm:prSet presAssocID="{DEC04D64-DB3F-4ED4-BA37-76BED1D751E9}" presName="parTx" presStyleLbl="revTx" presStyleIdx="2" presStyleCnt="5">
        <dgm:presLayoutVars>
          <dgm:chMax val="0"/>
          <dgm:chPref val="0"/>
        </dgm:presLayoutVars>
      </dgm:prSet>
      <dgm:spPr/>
    </dgm:pt>
    <dgm:pt modelId="{3206CAE9-D86D-435D-B350-612A45C0C3E1}" type="pres">
      <dgm:prSet presAssocID="{B3B75074-4CD3-4F32-B692-44E74DAE3926}" presName="sibTrans" presStyleCnt="0"/>
      <dgm:spPr/>
    </dgm:pt>
    <dgm:pt modelId="{20B8795A-A9AF-4264-B6A4-11CFFF84D9FB}" type="pres">
      <dgm:prSet presAssocID="{D6BA81BB-DD99-487A-B70A-2C679EA18F64}" presName="compNode" presStyleCnt="0"/>
      <dgm:spPr/>
    </dgm:pt>
    <dgm:pt modelId="{3B1AB7E9-BD95-40CF-B26E-31FB4A7F7005}" type="pres">
      <dgm:prSet presAssocID="{D6BA81BB-DD99-487A-B70A-2C679EA18F64}" presName="bgRect" presStyleLbl="bgShp" presStyleIdx="3" presStyleCnt="5"/>
      <dgm:spPr/>
    </dgm:pt>
    <dgm:pt modelId="{67D6DDD3-0657-4EED-BDCF-5C276A4B2D9A}" type="pres">
      <dgm:prSet presAssocID="{D6BA81BB-DD99-487A-B70A-2C679EA18F6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eutral Face with No Fill"/>
        </a:ext>
      </dgm:extLst>
    </dgm:pt>
    <dgm:pt modelId="{4A802954-8865-4359-8B4D-731950E68E84}" type="pres">
      <dgm:prSet presAssocID="{D6BA81BB-DD99-487A-B70A-2C679EA18F64}" presName="spaceRect" presStyleCnt="0"/>
      <dgm:spPr/>
    </dgm:pt>
    <dgm:pt modelId="{E5E10829-947D-4DBD-9226-C25040CEA71F}" type="pres">
      <dgm:prSet presAssocID="{D6BA81BB-DD99-487A-B70A-2C679EA18F64}" presName="parTx" presStyleLbl="revTx" presStyleIdx="3" presStyleCnt="5">
        <dgm:presLayoutVars>
          <dgm:chMax val="0"/>
          <dgm:chPref val="0"/>
        </dgm:presLayoutVars>
      </dgm:prSet>
      <dgm:spPr/>
    </dgm:pt>
    <dgm:pt modelId="{539BDD19-8734-488C-ADA8-D0415CEA6FBC}" type="pres">
      <dgm:prSet presAssocID="{AA273AE7-F43F-4984-BEEB-1A23225BE0E5}" presName="sibTrans" presStyleCnt="0"/>
      <dgm:spPr/>
    </dgm:pt>
    <dgm:pt modelId="{7B4EB32F-9457-49E6-8BA2-D0526AE0DCDA}" type="pres">
      <dgm:prSet presAssocID="{985006E7-1BF5-4D06-9E16-811500E40022}" presName="compNode" presStyleCnt="0"/>
      <dgm:spPr/>
    </dgm:pt>
    <dgm:pt modelId="{DE2E6C1A-43D1-40F3-88A1-99668653E14B}" type="pres">
      <dgm:prSet presAssocID="{985006E7-1BF5-4D06-9E16-811500E40022}" presName="bgRect" presStyleLbl="bgShp" presStyleIdx="4" presStyleCnt="5"/>
      <dgm:spPr/>
    </dgm:pt>
    <dgm:pt modelId="{2AE6273E-ECDC-4779-A93B-443A15F054FD}" type="pres">
      <dgm:prSet presAssocID="{985006E7-1BF5-4D06-9E16-811500E400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roup of People"/>
        </a:ext>
      </dgm:extLst>
    </dgm:pt>
    <dgm:pt modelId="{484D4474-B33B-4643-83AA-D917BDE94C19}" type="pres">
      <dgm:prSet presAssocID="{985006E7-1BF5-4D06-9E16-811500E40022}" presName="spaceRect" presStyleCnt="0"/>
      <dgm:spPr/>
    </dgm:pt>
    <dgm:pt modelId="{642E46A1-ED6A-48EC-B80A-84CA16C5535F}" type="pres">
      <dgm:prSet presAssocID="{985006E7-1BF5-4D06-9E16-811500E40022}" presName="parTx" presStyleLbl="revTx" presStyleIdx="4" presStyleCnt="5">
        <dgm:presLayoutVars>
          <dgm:chMax val="0"/>
          <dgm:chPref val="0"/>
        </dgm:presLayoutVars>
      </dgm:prSet>
      <dgm:spPr/>
    </dgm:pt>
  </dgm:ptLst>
  <dgm:cxnLst>
    <dgm:cxn modelId="{60825701-8C4D-4C03-8A1E-0DBC8161D58B}" srcId="{9030BB89-33A9-44F6-B618-156AB5FFAACE}" destId="{DEC04D64-DB3F-4ED4-BA37-76BED1D751E9}" srcOrd="2" destOrd="0" parTransId="{B606DB21-D79B-4D1F-9D93-4C5DEC22FB97}" sibTransId="{B3B75074-4CD3-4F32-B692-44E74DAE3926}"/>
    <dgm:cxn modelId="{9DB5470C-C938-49E9-9084-51F9190F41A2}" srcId="{9030BB89-33A9-44F6-B618-156AB5FFAACE}" destId="{D6BA81BB-DD99-487A-B70A-2C679EA18F64}" srcOrd="3" destOrd="0" parTransId="{7E1DF2AB-05B2-4D78-B949-3AE28BAD63C7}" sibTransId="{AA273AE7-F43F-4984-BEEB-1A23225BE0E5}"/>
    <dgm:cxn modelId="{44F8DB62-D998-4B5E-910D-4B17E73CED6B}" srcId="{9030BB89-33A9-44F6-B618-156AB5FFAACE}" destId="{88C9BCBB-6CBD-411F-8B44-9F838715AB0E}" srcOrd="0" destOrd="0" parTransId="{098AAAD5-29B2-48E0-8211-9B2D3E5E46AF}" sibTransId="{4F02BE36-A52B-41F3-8ABB-B1DC779071E4}"/>
    <dgm:cxn modelId="{D8477269-2745-4529-9FBC-B7AED0A38F43}" type="presOf" srcId="{9030BB89-33A9-44F6-B618-156AB5FFAACE}" destId="{AE569627-735F-45B8-99BD-26B56FF920B8}" srcOrd="0" destOrd="0" presId="urn:microsoft.com/office/officeart/2018/2/layout/IconVerticalSolidList"/>
    <dgm:cxn modelId="{F81DE778-10A8-434A-A29F-8D45149D33B0}" type="presOf" srcId="{D6BA81BB-DD99-487A-B70A-2C679EA18F64}" destId="{E5E10829-947D-4DBD-9226-C25040CEA71F}" srcOrd="0" destOrd="0" presId="urn:microsoft.com/office/officeart/2018/2/layout/IconVerticalSolidList"/>
    <dgm:cxn modelId="{D89635AA-69F5-495E-A6C3-05C3B72FC464}" srcId="{9030BB89-33A9-44F6-B618-156AB5FFAACE}" destId="{985006E7-1BF5-4D06-9E16-811500E40022}" srcOrd="4" destOrd="0" parTransId="{4825F68E-A0D3-4196-9E81-74E15AACEBC8}" sibTransId="{AF203332-DF3E-4711-A2BD-EF21F789D736}"/>
    <dgm:cxn modelId="{8A9937B4-3935-49C7-B7DC-6D0B13383D72}" type="presOf" srcId="{499A0FC8-9F12-4B03-8DFF-F1278A91E8BF}" destId="{6638FF79-9436-4902-9045-9CF985C8E8B6}" srcOrd="0" destOrd="0" presId="urn:microsoft.com/office/officeart/2018/2/layout/IconVerticalSolidList"/>
    <dgm:cxn modelId="{1C5238D9-B31D-4668-B457-C2632538DE30}" type="presOf" srcId="{DEC04D64-DB3F-4ED4-BA37-76BED1D751E9}" destId="{C275A279-BD97-4A0D-8435-E0E584E2A555}" srcOrd="0" destOrd="0" presId="urn:microsoft.com/office/officeart/2018/2/layout/IconVerticalSolidList"/>
    <dgm:cxn modelId="{235B53EC-9092-4B67-8F95-4A83F3EDE768}" type="presOf" srcId="{88C9BCBB-6CBD-411F-8B44-9F838715AB0E}" destId="{1B6FC1AA-C048-46D1-9F3E-66B666E92D84}" srcOrd="0" destOrd="0" presId="urn:microsoft.com/office/officeart/2018/2/layout/IconVerticalSolidList"/>
    <dgm:cxn modelId="{FB3E94F4-147E-4159-B078-9C8DEB0BA16B}" type="presOf" srcId="{985006E7-1BF5-4D06-9E16-811500E40022}" destId="{642E46A1-ED6A-48EC-B80A-84CA16C5535F}" srcOrd="0" destOrd="0" presId="urn:microsoft.com/office/officeart/2018/2/layout/IconVerticalSolidList"/>
    <dgm:cxn modelId="{210B14F5-906C-43E9-8AC2-43500017C8C2}" srcId="{9030BB89-33A9-44F6-B618-156AB5FFAACE}" destId="{499A0FC8-9F12-4B03-8DFF-F1278A91E8BF}" srcOrd="1" destOrd="0" parTransId="{51DD125C-5FC3-4CC4-91E0-C81741EAFFF2}" sibTransId="{CB774E47-42F3-4F90-B1E5-7EFD5C9BC3A8}"/>
    <dgm:cxn modelId="{372DB241-80B1-4E2C-810E-A117B9A64138}" type="presParOf" srcId="{AE569627-735F-45B8-99BD-26B56FF920B8}" destId="{963B64D8-1CC2-4972-B9A0-34DF531DA901}" srcOrd="0" destOrd="0" presId="urn:microsoft.com/office/officeart/2018/2/layout/IconVerticalSolidList"/>
    <dgm:cxn modelId="{EE3518B7-9753-4371-A7B6-1ADBDD63B6FD}" type="presParOf" srcId="{963B64D8-1CC2-4972-B9A0-34DF531DA901}" destId="{1CB3AC78-0A55-41EE-A35D-151BFB0610C2}" srcOrd="0" destOrd="0" presId="urn:microsoft.com/office/officeart/2018/2/layout/IconVerticalSolidList"/>
    <dgm:cxn modelId="{AD6E655C-0E8F-4BA1-87BC-BE6E7B523A9F}" type="presParOf" srcId="{963B64D8-1CC2-4972-B9A0-34DF531DA901}" destId="{0A5A3556-4F4A-4822-ADC2-EB77C6D2734A}" srcOrd="1" destOrd="0" presId="urn:microsoft.com/office/officeart/2018/2/layout/IconVerticalSolidList"/>
    <dgm:cxn modelId="{A4B78C03-5C72-4C4A-B2AD-831A8AB17CFE}" type="presParOf" srcId="{963B64D8-1CC2-4972-B9A0-34DF531DA901}" destId="{86854D3C-DAFA-48A7-80A5-4709BCD7D4DE}" srcOrd="2" destOrd="0" presId="urn:microsoft.com/office/officeart/2018/2/layout/IconVerticalSolidList"/>
    <dgm:cxn modelId="{D81C7B94-4527-4839-81AD-0EA9E3D574E3}" type="presParOf" srcId="{963B64D8-1CC2-4972-B9A0-34DF531DA901}" destId="{1B6FC1AA-C048-46D1-9F3E-66B666E92D84}" srcOrd="3" destOrd="0" presId="urn:microsoft.com/office/officeart/2018/2/layout/IconVerticalSolidList"/>
    <dgm:cxn modelId="{A63A21E8-6DA1-47CF-B448-2CD615EE7BC1}" type="presParOf" srcId="{AE569627-735F-45B8-99BD-26B56FF920B8}" destId="{0A3BAA38-F772-4E4A-8FB6-7FE06D9954C0}" srcOrd="1" destOrd="0" presId="urn:microsoft.com/office/officeart/2018/2/layout/IconVerticalSolidList"/>
    <dgm:cxn modelId="{DE7D3EBB-9A8E-4EBF-8893-FEE69D6A7738}" type="presParOf" srcId="{AE569627-735F-45B8-99BD-26B56FF920B8}" destId="{E92E8C3C-ADB2-4DA9-A144-FC5242DCC7C7}" srcOrd="2" destOrd="0" presId="urn:microsoft.com/office/officeart/2018/2/layout/IconVerticalSolidList"/>
    <dgm:cxn modelId="{021BA0F4-E642-491E-83D5-010AF3754094}" type="presParOf" srcId="{E92E8C3C-ADB2-4DA9-A144-FC5242DCC7C7}" destId="{D83373EA-E6E2-44F9-B216-4AE1A5946B3C}" srcOrd="0" destOrd="0" presId="urn:microsoft.com/office/officeart/2018/2/layout/IconVerticalSolidList"/>
    <dgm:cxn modelId="{C25733F5-DCF2-4832-9279-388A02C655C9}" type="presParOf" srcId="{E92E8C3C-ADB2-4DA9-A144-FC5242DCC7C7}" destId="{9232C979-8773-4893-9FDE-56435A801BAF}" srcOrd="1" destOrd="0" presId="urn:microsoft.com/office/officeart/2018/2/layout/IconVerticalSolidList"/>
    <dgm:cxn modelId="{A86177A5-7276-45EB-9EBC-B61DE1440FFF}" type="presParOf" srcId="{E92E8C3C-ADB2-4DA9-A144-FC5242DCC7C7}" destId="{6BD3A024-80A8-4DFC-93AB-001514E647F6}" srcOrd="2" destOrd="0" presId="urn:microsoft.com/office/officeart/2018/2/layout/IconVerticalSolidList"/>
    <dgm:cxn modelId="{BE97E75B-6046-434C-8292-02F3E26F02CC}" type="presParOf" srcId="{E92E8C3C-ADB2-4DA9-A144-FC5242DCC7C7}" destId="{6638FF79-9436-4902-9045-9CF985C8E8B6}" srcOrd="3" destOrd="0" presId="urn:microsoft.com/office/officeart/2018/2/layout/IconVerticalSolidList"/>
    <dgm:cxn modelId="{18B59838-C82F-4514-A5D0-8B819CD03716}" type="presParOf" srcId="{AE569627-735F-45B8-99BD-26B56FF920B8}" destId="{61D0110E-CC72-4DED-8CD5-05458FE21A8B}" srcOrd="3" destOrd="0" presId="urn:microsoft.com/office/officeart/2018/2/layout/IconVerticalSolidList"/>
    <dgm:cxn modelId="{670EEA65-971B-47FB-9D6B-F2F48DE05810}" type="presParOf" srcId="{AE569627-735F-45B8-99BD-26B56FF920B8}" destId="{51B6CA5B-6CEB-42C5-88C2-5B8A6D6C660B}" srcOrd="4" destOrd="0" presId="urn:microsoft.com/office/officeart/2018/2/layout/IconVerticalSolidList"/>
    <dgm:cxn modelId="{9F99C30B-A2A4-4E97-A33D-34984AF3D0E4}" type="presParOf" srcId="{51B6CA5B-6CEB-42C5-88C2-5B8A6D6C660B}" destId="{784D3E36-C93F-4E87-AFFC-657BFFE8B04D}" srcOrd="0" destOrd="0" presId="urn:microsoft.com/office/officeart/2018/2/layout/IconVerticalSolidList"/>
    <dgm:cxn modelId="{819CADDE-5CD1-4AED-8DED-1E5A4A76642A}" type="presParOf" srcId="{51B6CA5B-6CEB-42C5-88C2-5B8A6D6C660B}" destId="{23E7833A-ED4C-4A77-8E60-FB6370982E30}" srcOrd="1" destOrd="0" presId="urn:microsoft.com/office/officeart/2018/2/layout/IconVerticalSolidList"/>
    <dgm:cxn modelId="{D856E600-ADCD-4512-8C3E-670E6682D13D}" type="presParOf" srcId="{51B6CA5B-6CEB-42C5-88C2-5B8A6D6C660B}" destId="{4B1B04B2-FC2E-4C66-85E6-3166ADA37A3D}" srcOrd="2" destOrd="0" presId="urn:microsoft.com/office/officeart/2018/2/layout/IconVerticalSolidList"/>
    <dgm:cxn modelId="{2CD4C093-7C20-4383-A087-BD37C86D0314}" type="presParOf" srcId="{51B6CA5B-6CEB-42C5-88C2-5B8A6D6C660B}" destId="{C275A279-BD97-4A0D-8435-E0E584E2A555}" srcOrd="3" destOrd="0" presId="urn:microsoft.com/office/officeart/2018/2/layout/IconVerticalSolidList"/>
    <dgm:cxn modelId="{5B3CABC2-662E-47B4-B211-5F1259D88A17}" type="presParOf" srcId="{AE569627-735F-45B8-99BD-26B56FF920B8}" destId="{3206CAE9-D86D-435D-B350-612A45C0C3E1}" srcOrd="5" destOrd="0" presId="urn:microsoft.com/office/officeart/2018/2/layout/IconVerticalSolidList"/>
    <dgm:cxn modelId="{EC7B4BD9-99D4-4424-A540-F4284005E14B}" type="presParOf" srcId="{AE569627-735F-45B8-99BD-26B56FF920B8}" destId="{20B8795A-A9AF-4264-B6A4-11CFFF84D9FB}" srcOrd="6" destOrd="0" presId="urn:microsoft.com/office/officeart/2018/2/layout/IconVerticalSolidList"/>
    <dgm:cxn modelId="{2CF398D8-7920-4F9C-BAEC-EAB63BF3DED9}" type="presParOf" srcId="{20B8795A-A9AF-4264-B6A4-11CFFF84D9FB}" destId="{3B1AB7E9-BD95-40CF-B26E-31FB4A7F7005}" srcOrd="0" destOrd="0" presId="urn:microsoft.com/office/officeart/2018/2/layout/IconVerticalSolidList"/>
    <dgm:cxn modelId="{737507AD-5F85-4CE3-85B1-A134AF14C237}" type="presParOf" srcId="{20B8795A-A9AF-4264-B6A4-11CFFF84D9FB}" destId="{67D6DDD3-0657-4EED-BDCF-5C276A4B2D9A}" srcOrd="1" destOrd="0" presId="urn:microsoft.com/office/officeart/2018/2/layout/IconVerticalSolidList"/>
    <dgm:cxn modelId="{5EAFDF78-1685-4FBB-BD4D-8779B412C02B}" type="presParOf" srcId="{20B8795A-A9AF-4264-B6A4-11CFFF84D9FB}" destId="{4A802954-8865-4359-8B4D-731950E68E84}" srcOrd="2" destOrd="0" presId="urn:microsoft.com/office/officeart/2018/2/layout/IconVerticalSolidList"/>
    <dgm:cxn modelId="{A633A26E-360D-4B28-A4CB-A35F89EF22D6}" type="presParOf" srcId="{20B8795A-A9AF-4264-B6A4-11CFFF84D9FB}" destId="{E5E10829-947D-4DBD-9226-C25040CEA71F}" srcOrd="3" destOrd="0" presId="urn:microsoft.com/office/officeart/2018/2/layout/IconVerticalSolidList"/>
    <dgm:cxn modelId="{15411748-5979-4302-8631-16F9917D3F84}" type="presParOf" srcId="{AE569627-735F-45B8-99BD-26B56FF920B8}" destId="{539BDD19-8734-488C-ADA8-D0415CEA6FBC}" srcOrd="7" destOrd="0" presId="urn:microsoft.com/office/officeart/2018/2/layout/IconVerticalSolidList"/>
    <dgm:cxn modelId="{8B1E9491-2A85-4317-B6D4-49B38DB433F2}" type="presParOf" srcId="{AE569627-735F-45B8-99BD-26B56FF920B8}" destId="{7B4EB32F-9457-49E6-8BA2-D0526AE0DCDA}" srcOrd="8" destOrd="0" presId="urn:microsoft.com/office/officeart/2018/2/layout/IconVerticalSolidList"/>
    <dgm:cxn modelId="{E244E7A4-922B-46CF-AB18-F43F88029EC3}" type="presParOf" srcId="{7B4EB32F-9457-49E6-8BA2-D0526AE0DCDA}" destId="{DE2E6C1A-43D1-40F3-88A1-99668653E14B}" srcOrd="0" destOrd="0" presId="urn:microsoft.com/office/officeart/2018/2/layout/IconVerticalSolidList"/>
    <dgm:cxn modelId="{7D9F2267-4F0D-4B61-A81A-B84C669BF8A2}" type="presParOf" srcId="{7B4EB32F-9457-49E6-8BA2-D0526AE0DCDA}" destId="{2AE6273E-ECDC-4779-A93B-443A15F054FD}" srcOrd="1" destOrd="0" presId="urn:microsoft.com/office/officeart/2018/2/layout/IconVerticalSolidList"/>
    <dgm:cxn modelId="{2EA1A0DC-7057-4630-98F5-7A4ABDDB10EB}" type="presParOf" srcId="{7B4EB32F-9457-49E6-8BA2-D0526AE0DCDA}" destId="{484D4474-B33B-4643-83AA-D917BDE94C19}" srcOrd="2" destOrd="0" presId="urn:microsoft.com/office/officeart/2018/2/layout/IconVerticalSolidList"/>
    <dgm:cxn modelId="{0F23E61D-C4A9-4335-9FF3-835608AE95A9}" type="presParOf" srcId="{7B4EB32F-9457-49E6-8BA2-D0526AE0DCDA}" destId="{642E46A1-ED6A-48EC-B80A-84CA16C5535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57ADE4-1C38-4355-9222-351F80BF2028}">
      <dsp:nvSpPr>
        <dsp:cNvPr id="0" name=""/>
        <dsp:cNvSpPr/>
      </dsp:nvSpPr>
      <dsp:spPr>
        <a:xfrm>
          <a:off x="0" y="703"/>
          <a:ext cx="6373813" cy="590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10D8AC-82F9-4229-AACD-495DE8A03E23}">
      <dsp:nvSpPr>
        <dsp:cNvPr id="0" name=""/>
        <dsp:cNvSpPr/>
      </dsp:nvSpPr>
      <dsp:spPr>
        <a:xfrm>
          <a:off x="178647" y="133580"/>
          <a:ext cx="324812" cy="324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A4ECE1-30F3-401B-9FEA-68350025CDE9}">
      <dsp:nvSpPr>
        <dsp:cNvPr id="0" name=""/>
        <dsp:cNvSpPr/>
      </dsp:nvSpPr>
      <dsp:spPr>
        <a:xfrm>
          <a:off x="682106" y="703"/>
          <a:ext cx="5691707" cy="59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02" tIns="62502" rIns="62502" bIns="62502" numCol="1" spcCol="1270" anchor="ctr" anchorCtr="0">
          <a:noAutofit/>
        </a:bodyPr>
        <a:lstStyle/>
        <a:p>
          <a:pPr marL="0" lvl="0" indent="0" algn="l" defTabSz="711200">
            <a:lnSpc>
              <a:spcPct val="90000"/>
            </a:lnSpc>
            <a:spcBef>
              <a:spcPct val="0"/>
            </a:spcBef>
            <a:spcAft>
              <a:spcPct val="35000"/>
            </a:spcAft>
            <a:buNone/>
          </a:pPr>
          <a:r>
            <a:rPr lang="en-US" sz="1600" kern="1200"/>
            <a:t>Web Scraping</a:t>
          </a:r>
        </a:p>
      </dsp:txBody>
      <dsp:txXfrm>
        <a:off x="682106" y="703"/>
        <a:ext cx="5691707" cy="590568"/>
      </dsp:txXfrm>
    </dsp:sp>
    <dsp:sp modelId="{9D22BD0F-85C9-4476-8BB2-0E766FD138D2}">
      <dsp:nvSpPr>
        <dsp:cNvPr id="0" name=""/>
        <dsp:cNvSpPr/>
      </dsp:nvSpPr>
      <dsp:spPr>
        <a:xfrm>
          <a:off x="0" y="738913"/>
          <a:ext cx="6373813" cy="590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D63170-8D8B-4D6F-8212-45F0F5A4FD45}">
      <dsp:nvSpPr>
        <dsp:cNvPr id="0" name=""/>
        <dsp:cNvSpPr/>
      </dsp:nvSpPr>
      <dsp:spPr>
        <a:xfrm>
          <a:off x="178647" y="871791"/>
          <a:ext cx="324812" cy="324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73BF31-E94E-4CF9-A7A5-B14A2999D535}">
      <dsp:nvSpPr>
        <dsp:cNvPr id="0" name=""/>
        <dsp:cNvSpPr/>
      </dsp:nvSpPr>
      <dsp:spPr>
        <a:xfrm>
          <a:off x="682106" y="738913"/>
          <a:ext cx="5691707" cy="59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02" tIns="62502" rIns="62502" bIns="62502" numCol="1" spcCol="1270" anchor="ctr" anchorCtr="0">
          <a:noAutofit/>
        </a:bodyPr>
        <a:lstStyle/>
        <a:p>
          <a:pPr marL="0" lvl="0" indent="0" algn="l" defTabSz="711200">
            <a:lnSpc>
              <a:spcPct val="90000"/>
            </a:lnSpc>
            <a:spcBef>
              <a:spcPct val="0"/>
            </a:spcBef>
            <a:spcAft>
              <a:spcPct val="35000"/>
            </a:spcAft>
            <a:buNone/>
          </a:pPr>
          <a:r>
            <a:rPr lang="en-US" sz="1600" kern="1200"/>
            <a:t>Data preprocessing(Model used:Word2Vec,Fasttext,GloVe)</a:t>
          </a:r>
        </a:p>
      </dsp:txBody>
      <dsp:txXfrm>
        <a:off x="682106" y="738913"/>
        <a:ext cx="5691707" cy="590568"/>
      </dsp:txXfrm>
    </dsp:sp>
    <dsp:sp modelId="{9F369A5C-9BF2-441E-A720-9BCA7A5D79D7}">
      <dsp:nvSpPr>
        <dsp:cNvPr id="0" name=""/>
        <dsp:cNvSpPr/>
      </dsp:nvSpPr>
      <dsp:spPr>
        <a:xfrm>
          <a:off x="0" y="1477124"/>
          <a:ext cx="6373813" cy="590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E20757-D31D-4678-B9B5-641DA57CE46F}">
      <dsp:nvSpPr>
        <dsp:cNvPr id="0" name=""/>
        <dsp:cNvSpPr/>
      </dsp:nvSpPr>
      <dsp:spPr>
        <a:xfrm>
          <a:off x="178647" y="1610002"/>
          <a:ext cx="324812" cy="324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29209E-6FE5-4185-A861-510E5FB10E2A}">
      <dsp:nvSpPr>
        <dsp:cNvPr id="0" name=""/>
        <dsp:cNvSpPr/>
      </dsp:nvSpPr>
      <dsp:spPr>
        <a:xfrm>
          <a:off x="682106" y="1477124"/>
          <a:ext cx="5691707" cy="59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02" tIns="62502" rIns="62502" bIns="62502" numCol="1" spcCol="1270" anchor="ctr" anchorCtr="0">
          <a:noAutofit/>
        </a:bodyPr>
        <a:lstStyle/>
        <a:p>
          <a:pPr marL="0" lvl="0" indent="0" algn="l" defTabSz="711200">
            <a:lnSpc>
              <a:spcPct val="90000"/>
            </a:lnSpc>
            <a:spcBef>
              <a:spcPct val="0"/>
            </a:spcBef>
            <a:spcAft>
              <a:spcPct val="35000"/>
            </a:spcAft>
            <a:buNone/>
          </a:pPr>
          <a:r>
            <a:rPr lang="en-US" sz="1600" kern="1200"/>
            <a:t>Feature engineering</a:t>
          </a:r>
        </a:p>
      </dsp:txBody>
      <dsp:txXfrm>
        <a:off x="682106" y="1477124"/>
        <a:ext cx="5691707" cy="590568"/>
      </dsp:txXfrm>
    </dsp:sp>
    <dsp:sp modelId="{D76FA588-554F-401D-9547-2F1B427EA6D3}">
      <dsp:nvSpPr>
        <dsp:cNvPr id="0" name=""/>
        <dsp:cNvSpPr/>
      </dsp:nvSpPr>
      <dsp:spPr>
        <a:xfrm>
          <a:off x="0" y="2215335"/>
          <a:ext cx="6373813" cy="590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90CA2C-558A-499C-9D1F-F3FE2329D3FA}">
      <dsp:nvSpPr>
        <dsp:cNvPr id="0" name=""/>
        <dsp:cNvSpPr/>
      </dsp:nvSpPr>
      <dsp:spPr>
        <a:xfrm>
          <a:off x="178647" y="2348213"/>
          <a:ext cx="324812" cy="3248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DAA230-3F38-4D6D-8232-0E8998B7F344}">
      <dsp:nvSpPr>
        <dsp:cNvPr id="0" name=""/>
        <dsp:cNvSpPr/>
      </dsp:nvSpPr>
      <dsp:spPr>
        <a:xfrm>
          <a:off x="682106" y="2215335"/>
          <a:ext cx="5691707" cy="59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02" tIns="62502" rIns="62502" bIns="62502" numCol="1" spcCol="1270" anchor="ctr" anchorCtr="0">
          <a:noAutofit/>
        </a:bodyPr>
        <a:lstStyle/>
        <a:p>
          <a:pPr marL="0" lvl="0" indent="0" algn="l" defTabSz="711200">
            <a:lnSpc>
              <a:spcPct val="90000"/>
            </a:lnSpc>
            <a:spcBef>
              <a:spcPct val="0"/>
            </a:spcBef>
            <a:spcAft>
              <a:spcPct val="35000"/>
            </a:spcAft>
            <a:buNone/>
          </a:pPr>
          <a:r>
            <a:rPr lang="en-US" sz="1600" kern="1200"/>
            <a:t>Model training</a:t>
          </a:r>
        </a:p>
      </dsp:txBody>
      <dsp:txXfrm>
        <a:off x="682106" y="2215335"/>
        <a:ext cx="5691707" cy="590568"/>
      </dsp:txXfrm>
    </dsp:sp>
    <dsp:sp modelId="{DC710FE4-45BC-4104-A8EF-F9A43034008F}">
      <dsp:nvSpPr>
        <dsp:cNvPr id="0" name=""/>
        <dsp:cNvSpPr/>
      </dsp:nvSpPr>
      <dsp:spPr>
        <a:xfrm>
          <a:off x="0" y="2953546"/>
          <a:ext cx="6373813" cy="590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017085-404F-4619-884A-23C546A015EE}">
      <dsp:nvSpPr>
        <dsp:cNvPr id="0" name=""/>
        <dsp:cNvSpPr/>
      </dsp:nvSpPr>
      <dsp:spPr>
        <a:xfrm>
          <a:off x="178647" y="3086424"/>
          <a:ext cx="324812" cy="3248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368708-0E92-41CF-8043-5442D2E64668}">
      <dsp:nvSpPr>
        <dsp:cNvPr id="0" name=""/>
        <dsp:cNvSpPr/>
      </dsp:nvSpPr>
      <dsp:spPr>
        <a:xfrm>
          <a:off x="682106" y="2953546"/>
          <a:ext cx="5691707" cy="59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02" tIns="62502" rIns="62502" bIns="62502" numCol="1" spcCol="1270" anchor="ctr" anchorCtr="0">
          <a:noAutofit/>
        </a:bodyPr>
        <a:lstStyle/>
        <a:p>
          <a:pPr marL="0" lvl="0" indent="0" algn="l" defTabSz="711200">
            <a:lnSpc>
              <a:spcPct val="90000"/>
            </a:lnSpc>
            <a:spcBef>
              <a:spcPct val="0"/>
            </a:spcBef>
            <a:spcAft>
              <a:spcPct val="35000"/>
            </a:spcAft>
            <a:buNone/>
          </a:pPr>
          <a:r>
            <a:rPr lang="en-US" sz="1600" kern="1200"/>
            <a:t>What is the class of the problem(2 class-binary or multi class problem)</a:t>
          </a:r>
        </a:p>
      </dsp:txBody>
      <dsp:txXfrm>
        <a:off x="682106" y="2953546"/>
        <a:ext cx="5691707" cy="590568"/>
      </dsp:txXfrm>
    </dsp:sp>
    <dsp:sp modelId="{79464AD1-9D49-4353-81B0-0A10B4F50F2F}">
      <dsp:nvSpPr>
        <dsp:cNvPr id="0" name=""/>
        <dsp:cNvSpPr/>
      </dsp:nvSpPr>
      <dsp:spPr>
        <a:xfrm>
          <a:off x="0" y="3691756"/>
          <a:ext cx="6373813" cy="590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05906-F5E1-481F-BAA9-3CCD0506288D}">
      <dsp:nvSpPr>
        <dsp:cNvPr id="0" name=""/>
        <dsp:cNvSpPr/>
      </dsp:nvSpPr>
      <dsp:spPr>
        <a:xfrm>
          <a:off x="178647" y="3824634"/>
          <a:ext cx="324812" cy="3248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60AD01-03DA-486B-944C-29054A7EA445}">
      <dsp:nvSpPr>
        <dsp:cNvPr id="0" name=""/>
        <dsp:cNvSpPr/>
      </dsp:nvSpPr>
      <dsp:spPr>
        <a:xfrm>
          <a:off x="682106" y="3691756"/>
          <a:ext cx="5691707" cy="59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02" tIns="62502" rIns="62502" bIns="62502" numCol="1" spcCol="1270" anchor="ctr" anchorCtr="0">
          <a:noAutofit/>
        </a:bodyPr>
        <a:lstStyle/>
        <a:p>
          <a:pPr marL="0" lvl="0" indent="0" algn="l" defTabSz="711200">
            <a:lnSpc>
              <a:spcPct val="90000"/>
            </a:lnSpc>
            <a:spcBef>
              <a:spcPct val="0"/>
            </a:spcBef>
            <a:spcAft>
              <a:spcPct val="35000"/>
            </a:spcAft>
            <a:buNone/>
          </a:pPr>
          <a:r>
            <a:rPr lang="en-US" sz="1600" kern="1200"/>
            <a:t>Is the data set balanced or unbalanced?</a:t>
          </a:r>
        </a:p>
      </dsp:txBody>
      <dsp:txXfrm>
        <a:off x="682106" y="3691756"/>
        <a:ext cx="5691707" cy="590568"/>
      </dsp:txXfrm>
    </dsp:sp>
    <dsp:sp modelId="{5AEFEED7-9265-43F8-BC6E-CEB589C9E8C7}">
      <dsp:nvSpPr>
        <dsp:cNvPr id="0" name=""/>
        <dsp:cNvSpPr/>
      </dsp:nvSpPr>
      <dsp:spPr>
        <a:xfrm>
          <a:off x="0" y="4429967"/>
          <a:ext cx="6373813" cy="590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B4B859-64ED-4CFF-8907-E26B72997C67}">
      <dsp:nvSpPr>
        <dsp:cNvPr id="0" name=""/>
        <dsp:cNvSpPr/>
      </dsp:nvSpPr>
      <dsp:spPr>
        <a:xfrm>
          <a:off x="178647" y="4562845"/>
          <a:ext cx="324812" cy="32481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483461-573C-456E-AB65-3B371B4018D7}">
      <dsp:nvSpPr>
        <dsp:cNvPr id="0" name=""/>
        <dsp:cNvSpPr/>
      </dsp:nvSpPr>
      <dsp:spPr>
        <a:xfrm>
          <a:off x="682106" y="4429967"/>
          <a:ext cx="5691707" cy="59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02" tIns="62502" rIns="62502" bIns="62502" numCol="1" spcCol="1270" anchor="ctr" anchorCtr="0">
          <a:noAutofit/>
        </a:bodyPr>
        <a:lstStyle/>
        <a:p>
          <a:pPr marL="0" lvl="0" indent="0" algn="l" defTabSz="711200">
            <a:lnSpc>
              <a:spcPct val="90000"/>
            </a:lnSpc>
            <a:spcBef>
              <a:spcPct val="0"/>
            </a:spcBef>
            <a:spcAft>
              <a:spcPct val="35000"/>
            </a:spcAft>
            <a:buNone/>
          </a:pPr>
          <a:r>
            <a:rPr lang="en-US" sz="1600" kern="1200"/>
            <a:t>What data should be retained and which shall not be retained?</a:t>
          </a:r>
        </a:p>
      </dsp:txBody>
      <dsp:txXfrm>
        <a:off x="682106" y="4429967"/>
        <a:ext cx="5691707" cy="590568"/>
      </dsp:txXfrm>
    </dsp:sp>
    <dsp:sp modelId="{9F21D371-44FB-4641-A847-8E8B0584E0F3}">
      <dsp:nvSpPr>
        <dsp:cNvPr id="0" name=""/>
        <dsp:cNvSpPr/>
      </dsp:nvSpPr>
      <dsp:spPr>
        <a:xfrm>
          <a:off x="0" y="5168178"/>
          <a:ext cx="6373813" cy="59056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C6ADF7-5086-41A6-B268-7168038982F8}">
      <dsp:nvSpPr>
        <dsp:cNvPr id="0" name=""/>
        <dsp:cNvSpPr/>
      </dsp:nvSpPr>
      <dsp:spPr>
        <a:xfrm>
          <a:off x="178647" y="5301056"/>
          <a:ext cx="324812" cy="32481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4F449A-B89F-42FF-B674-9820B188CA98}">
      <dsp:nvSpPr>
        <dsp:cNvPr id="0" name=""/>
        <dsp:cNvSpPr/>
      </dsp:nvSpPr>
      <dsp:spPr>
        <a:xfrm>
          <a:off x="682106" y="5168178"/>
          <a:ext cx="5691707" cy="5905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502" tIns="62502" rIns="62502" bIns="62502" numCol="1" spcCol="1270" anchor="ctr" anchorCtr="0">
          <a:noAutofit/>
        </a:bodyPr>
        <a:lstStyle/>
        <a:p>
          <a:pPr marL="0" lvl="0" indent="0" algn="l" defTabSz="711200">
            <a:lnSpc>
              <a:spcPct val="90000"/>
            </a:lnSpc>
            <a:spcBef>
              <a:spcPct val="0"/>
            </a:spcBef>
            <a:spcAft>
              <a:spcPct val="35000"/>
            </a:spcAft>
            <a:buNone/>
          </a:pPr>
          <a:r>
            <a:rPr lang="en-US" sz="1600" kern="1200"/>
            <a:t>Most suitable evaluation metric for the problem</a:t>
          </a:r>
        </a:p>
      </dsp:txBody>
      <dsp:txXfrm>
        <a:off x="682106" y="5168178"/>
        <a:ext cx="5691707" cy="590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745918-A537-43B1-8E88-5A39C89480AB}">
      <dsp:nvSpPr>
        <dsp:cNvPr id="0" name=""/>
        <dsp:cNvSpPr/>
      </dsp:nvSpPr>
      <dsp:spPr>
        <a:xfrm>
          <a:off x="0" y="148106"/>
          <a:ext cx="11724944" cy="760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What is Word2Vec?</a:t>
          </a:r>
        </a:p>
      </dsp:txBody>
      <dsp:txXfrm>
        <a:off x="37125" y="185231"/>
        <a:ext cx="11650694" cy="686250"/>
      </dsp:txXfrm>
    </dsp:sp>
    <dsp:sp modelId="{745F1F69-2B5C-4F9C-B25E-B04247452989}">
      <dsp:nvSpPr>
        <dsp:cNvPr id="0" name=""/>
        <dsp:cNvSpPr/>
      </dsp:nvSpPr>
      <dsp:spPr>
        <a:xfrm>
          <a:off x="0" y="966206"/>
          <a:ext cx="11724944" cy="760500"/>
        </a:xfrm>
        <a:prstGeom prst="roundRect">
          <a:avLst/>
        </a:prstGeom>
        <a:solidFill>
          <a:schemeClr val="accent5">
            <a:hueOff val="60001"/>
            <a:satOff val="1449"/>
            <a:lumOff val="-69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Word2Vec is a popular technique used for natural language processing (NLP) tasks, developed by researchers at Google. It transforms words into continuous vector representations in a multi-dimensional space.</a:t>
          </a:r>
        </a:p>
      </dsp:txBody>
      <dsp:txXfrm>
        <a:off x="37125" y="1003331"/>
        <a:ext cx="11650694" cy="686250"/>
      </dsp:txXfrm>
    </dsp:sp>
    <dsp:sp modelId="{7F018DF0-FAA2-4C31-8B6C-C210B9795B00}">
      <dsp:nvSpPr>
        <dsp:cNvPr id="0" name=""/>
        <dsp:cNvSpPr/>
      </dsp:nvSpPr>
      <dsp:spPr>
        <a:xfrm>
          <a:off x="0" y="1784306"/>
          <a:ext cx="11724944" cy="760500"/>
        </a:xfrm>
        <a:prstGeom prst="roundRect">
          <a:avLst/>
        </a:prstGeom>
        <a:solidFill>
          <a:schemeClr val="accent5">
            <a:hueOff val="120002"/>
            <a:satOff val="2897"/>
            <a:lumOff val="-1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Applications of Word2VecSentiment Analysis: </a:t>
          </a:r>
        </a:p>
      </dsp:txBody>
      <dsp:txXfrm>
        <a:off x="37125" y="1821431"/>
        <a:ext cx="11650694" cy="686250"/>
      </dsp:txXfrm>
    </dsp:sp>
    <dsp:sp modelId="{377CB410-9C8E-4D6B-94E8-DBCB3572E443}">
      <dsp:nvSpPr>
        <dsp:cNvPr id="0" name=""/>
        <dsp:cNvSpPr/>
      </dsp:nvSpPr>
      <dsp:spPr>
        <a:xfrm>
          <a:off x="0" y="2602406"/>
          <a:ext cx="11724944" cy="760500"/>
        </a:xfrm>
        <a:prstGeom prst="roundRect">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Used to convert text data into numerical features for sentiment classification tasks.</a:t>
          </a:r>
        </a:p>
      </dsp:txBody>
      <dsp:txXfrm>
        <a:off x="37125" y="2639531"/>
        <a:ext cx="11650694" cy="686250"/>
      </dsp:txXfrm>
    </dsp:sp>
    <dsp:sp modelId="{0CBC0A3A-743B-4759-BB2F-2A5F2F1769BF}">
      <dsp:nvSpPr>
        <dsp:cNvPr id="0" name=""/>
        <dsp:cNvSpPr/>
      </dsp:nvSpPr>
      <dsp:spPr>
        <a:xfrm>
          <a:off x="0" y="3420506"/>
          <a:ext cx="11724944" cy="760500"/>
        </a:xfrm>
        <a:prstGeom prst="roundRect">
          <a:avLst/>
        </a:prstGeom>
        <a:solidFill>
          <a:schemeClr val="accent5">
            <a:hueOff val="240004"/>
            <a:satOff val="5795"/>
            <a:lumOff val="-27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Information Retrieval: Enhances search engines by understanding the semantic meaning of queries and documents.</a:t>
          </a:r>
        </a:p>
      </dsp:txBody>
      <dsp:txXfrm>
        <a:off x="37125" y="3457631"/>
        <a:ext cx="11650694" cy="686250"/>
      </dsp:txXfrm>
    </dsp:sp>
    <dsp:sp modelId="{F8BA93A4-E75C-4D04-9BBD-9B607F4F4379}">
      <dsp:nvSpPr>
        <dsp:cNvPr id="0" name=""/>
        <dsp:cNvSpPr/>
      </dsp:nvSpPr>
      <dsp:spPr>
        <a:xfrm>
          <a:off x="0" y="4238606"/>
          <a:ext cx="11724944" cy="760500"/>
        </a:xfrm>
        <a:prstGeom prst="roundRect">
          <a:avLst/>
        </a:prstGeom>
        <a:solidFill>
          <a:schemeClr val="accent5">
            <a:hueOff val="300005"/>
            <a:satOff val="7243"/>
            <a:lumOff val="-34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Machine Translation: Improves the quality of translations by capturing the contextual meaning of words.</a:t>
          </a:r>
        </a:p>
      </dsp:txBody>
      <dsp:txXfrm>
        <a:off x="37125" y="4275731"/>
        <a:ext cx="11650694" cy="686250"/>
      </dsp:txXfrm>
    </dsp:sp>
    <dsp:sp modelId="{8BBC2A41-52C4-4603-A425-4A69F4226050}">
      <dsp:nvSpPr>
        <dsp:cNvPr id="0" name=""/>
        <dsp:cNvSpPr/>
      </dsp:nvSpPr>
      <dsp:spPr>
        <a:xfrm>
          <a:off x="0" y="5056706"/>
          <a:ext cx="11724944" cy="713029"/>
        </a:xfrm>
        <a:prstGeom prst="roundRect">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Recommendation Systems: Helps in understanding user preferences by analyzing textual data.</a:t>
          </a:r>
        </a:p>
      </dsp:txBody>
      <dsp:txXfrm>
        <a:off x="34807" y="5091513"/>
        <a:ext cx="11655330" cy="6434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08B3A-53A0-458B-840D-E2FE2E70AAE5}">
      <dsp:nvSpPr>
        <dsp:cNvPr id="0" name=""/>
        <dsp:cNvSpPr/>
      </dsp:nvSpPr>
      <dsp:spPr>
        <a:xfrm>
          <a:off x="4842487" y="2023"/>
          <a:ext cx="1975711" cy="1975711"/>
        </a:xfrm>
        <a:prstGeom prst="down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kern="1200"/>
            <a:t>Title</a:t>
          </a:r>
          <a:r>
            <a:rPr lang="en-US" sz="1200" b="0" i="0" kern="1200"/>
            <a:t>: Sentiment Analysis on IMDB Reviews Using Word2Vec</a:t>
          </a:r>
          <a:endParaRPr lang="en-US" sz="1200" kern="1200"/>
        </a:p>
      </dsp:txBody>
      <dsp:txXfrm>
        <a:off x="5336415" y="2023"/>
        <a:ext cx="987855" cy="1629962"/>
      </dsp:txXfrm>
    </dsp:sp>
    <dsp:sp modelId="{3462070C-0487-459E-AFF7-AB2F59C90673}">
      <dsp:nvSpPr>
        <dsp:cNvPr id="0" name=""/>
        <dsp:cNvSpPr/>
      </dsp:nvSpPr>
      <dsp:spPr>
        <a:xfrm rot="3600000">
          <a:off x="6647275" y="1044018"/>
          <a:ext cx="1975711" cy="1975711"/>
        </a:xfrm>
        <a:prstGeom prst="downArrow">
          <a:avLst>
            <a:gd name="adj1" fmla="val 50000"/>
            <a:gd name="adj2" fmla="val 35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kern="1200" dirty="0"/>
            <a:t>Subtitle</a:t>
          </a:r>
          <a:r>
            <a:rPr lang="en-US" sz="1200" b="0" i="0" kern="1200" dirty="0"/>
            <a:t>: Analyzing Movie Reviews for Positive and Negative Sentiments</a:t>
          </a:r>
          <a:endParaRPr lang="en-US" sz="1200" kern="1200" dirty="0"/>
        </a:p>
      </dsp:txBody>
      <dsp:txXfrm rot="-5400000">
        <a:off x="6969864" y="1451508"/>
        <a:ext cx="1629962" cy="987855"/>
      </dsp:txXfrm>
    </dsp:sp>
    <dsp:sp modelId="{3C4102D7-A57F-4B33-9D1B-9F420CAEC9CE}">
      <dsp:nvSpPr>
        <dsp:cNvPr id="0" name=""/>
        <dsp:cNvSpPr/>
      </dsp:nvSpPr>
      <dsp:spPr>
        <a:xfrm rot="7200000">
          <a:off x="6647275" y="3128008"/>
          <a:ext cx="1975711" cy="1975711"/>
        </a:xfrm>
        <a:prstGeom prst="downArrow">
          <a:avLst>
            <a:gd name="adj1" fmla="val 50000"/>
            <a:gd name="adj2" fmla="val 35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kern="1200"/>
            <a:t>Data Preparation</a:t>
          </a:r>
          <a:endParaRPr lang="en-US" sz="1200" kern="1200"/>
        </a:p>
      </dsp:txBody>
      <dsp:txXfrm rot="-5400000">
        <a:off x="6969864" y="3708373"/>
        <a:ext cx="1629962" cy="987855"/>
      </dsp:txXfrm>
    </dsp:sp>
    <dsp:sp modelId="{F06D70BA-F409-4002-8042-C7E5B2899B21}">
      <dsp:nvSpPr>
        <dsp:cNvPr id="0" name=""/>
        <dsp:cNvSpPr/>
      </dsp:nvSpPr>
      <dsp:spPr>
        <a:xfrm rot="10800000">
          <a:off x="4842487" y="4170004"/>
          <a:ext cx="1975711" cy="1975711"/>
        </a:xfrm>
        <a:prstGeom prst="downArrow">
          <a:avLst>
            <a:gd name="adj1" fmla="val 50000"/>
            <a:gd name="adj2" fmla="val 3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kern="1200"/>
            <a:t>Dataset</a:t>
          </a:r>
          <a:r>
            <a:rPr lang="en-US" sz="1200" b="0" i="0" kern="1200"/>
            <a:t>: IMDB movie reviews dataset.</a:t>
          </a:r>
          <a:endParaRPr lang="en-US" sz="1200" kern="1200"/>
        </a:p>
      </dsp:txBody>
      <dsp:txXfrm rot="10800000">
        <a:off x="5336415" y="4515753"/>
        <a:ext cx="987855" cy="1629962"/>
      </dsp:txXfrm>
    </dsp:sp>
    <dsp:sp modelId="{38DF6C42-975C-461C-844D-2967FDAF7F15}">
      <dsp:nvSpPr>
        <dsp:cNvPr id="0" name=""/>
        <dsp:cNvSpPr/>
      </dsp:nvSpPr>
      <dsp:spPr>
        <a:xfrm rot="14400000">
          <a:off x="3037698" y="3128008"/>
          <a:ext cx="1975711" cy="1975711"/>
        </a:xfrm>
        <a:prstGeom prst="downArrow">
          <a:avLst>
            <a:gd name="adj1" fmla="val 50000"/>
            <a:gd name="adj2" fmla="val 35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i="0" kern="1200" dirty="0"/>
            <a:t>Initial Exploration</a:t>
          </a:r>
          <a:r>
            <a:rPr lang="en-US" sz="1200" b="0" i="0" kern="1200" dirty="0"/>
            <a:t>: Checking for missing values and displaying the first few rows.</a:t>
          </a:r>
          <a:endParaRPr lang="en-US" sz="1200" kern="1200" dirty="0"/>
        </a:p>
      </dsp:txBody>
      <dsp:txXfrm rot="5400000">
        <a:off x="3060859" y="3708373"/>
        <a:ext cx="1629962" cy="987855"/>
      </dsp:txXfrm>
    </dsp:sp>
    <dsp:sp modelId="{3B8FA89D-C42C-4FCB-9B73-A24DECD074B5}">
      <dsp:nvSpPr>
        <dsp:cNvPr id="0" name=""/>
        <dsp:cNvSpPr/>
      </dsp:nvSpPr>
      <dsp:spPr>
        <a:xfrm rot="18000000">
          <a:off x="3037698" y="1044018"/>
          <a:ext cx="1975711" cy="1975711"/>
        </a:xfrm>
        <a:prstGeom prst="downArrow">
          <a:avLst>
            <a:gd name="adj1" fmla="val 50000"/>
            <a:gd name="adj2" fmla="val 35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l" defTabSz="533400">
            <a:lnSpc>
              <a:spcPct val="90000"/>
            </a:lnSpc>
            <a:spcBef>
              <a:spcPct val="0"/>
            </a:spcBef>
            <a:spcAft>
              <a:spcPct val="35000"/>
            </a:spcAft>
            <a:buNone/>
          </a:pPr>
          <a:r>
            <a:rPr lang="en-US" sz="1200" b="1" i="0" kern="1200"/>
            <a:t>Cleaning Process</a:t>
          </a:r>
          <a:r>
            <a:rPr lang="en-US" sz="1200" b="0" i="0" kern="1200"/>
            <a:t>:</a:t>
          </a:r>
          <a:endParaRPr lang="en-US" sz="1200" kern="1200"/>
        </a:p>
        <a:p>
          <a:pPr marL="57150" lvl="1" indent="-57150" algn="l" defTabSz="400050">
            <a:lnSpc>
              <a:spcPct val="90000"/>
            </a:lnSpc>
            <a:spcBef>
              <a:spcPct val="0"/>
            </a:spcBef>
            <a:spcAft>
              <a:spcPct val="15000"/>
            </a:spcAft>
            <a:buChar char="•"/>
          </a:pPr>
          <a:r>
            <a:rPr lang="en-US" sz="900" b="0" i="0" kern="1200"/>
            <a:t>Remove HTML tags.</a:t>
          </a:r>
          <a:endParaRPr lang="en-US" sz="900" kern="1200"/>
        </a:p>
        <a:p>
          <a:pPr marL="57150" lvl="1" indent="-57150" algn="l" defTabSz="400050">
            <a:lnSpc>
              <a:spcPct val="90000"/>
            </a:lnSpc>
            <a:spcBef>
              <a:spcPct val="0"/>
            </a:spcBef>
            <a:spcAft>
              <a:spcPct val="15000"/>
            </a:spcAft>
            <a:buChar char="•"/>
          </a:pPr>
          <a:r>
            <a:rPr lang="en-US" sz="900" b="0" i="0" kern="1200"/>
            <a:t>Remove special characters.</a:t>
          </a:r>
          <a:endParaRPr lang="en-US" sz="900" kern="1200"/>
        </a:p>
        <a:p>
          <a:pPr marL="57150" lvl="1" indent="-57150" algn="l" defTabSz="400050">
            <a:lnSpc>
              <a:spcPct val="90000"/>
            </a:lnSpc>
            <a:spcBef>
              <a:spcPct val="0"/>
            </a:spcBef>
            <a:spcAft>
              <a:spcPct val="15000"/>
            </a:spcAft>
            <a:buChar char="•"/>
          </a:pPr>
          <a:r>
            <a:rPr lang="en-US" sz="900" b="0" i="0" kern="1200" dirty="0"/>
            <a:t>Convert text to lowercase.</a:t>
          </a:r>
          <a:endParaRPr lang="en-US" sz="900" kern="1200" dirty="0"/>
        </a:p>
        <a:p>
          <a:pPr marL="57150" lvl="1" indent="-57150" algn="l" defTabSz="400050">
            <a:lnSpc>
              <a:spcPct val="90000"/>
            </a:lnSpc>
            <a:spcBef>
              <a:spcPct val="0"/>
            </a:spcBef>
            <a:spcAft>
              <a:spcPct val="15000"/>
            </a:spcAft>
            <a:buChar char="•"/>
          </a:pPr>
          <a:r>
            <a:rPr lang="en-US" sz="900" b="0" i="0" kern="1200"/>
            <a:t>Tokenize the reviews.</a:t>
          </a:r>
          <a:endParaRPr lang="en-US" sz="900" kern="1200"/>
        </a:p>
      </dsp:txBody>
      <dsp:txXfrm rot="5400000">
        <a:off x="3060859" y="1451508"/>
        <a:ext cx="1629962" cy="9878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1F4507-5304-4648-A304-81472B90DED8}">
      <dsp:nvSpPr>
        <dsp:cNvPr id="0" name=""/>
        <dsp:cNvSpPr/>
      </dsp:nvSpPr>
      <dsp:spPr>
        <a:xfrm>
          <a:off x="2364130" y="707679"/>
          <a:ext cx="513056" cy="91440"/>
        </a:xfrm>
        <a:custGeom>
          <a:avLst/>
          <a:gdLst/>
          <a:ahLst/>
          <a:cxnLst/>
          <a:rect l="0" t="0" r="0" b="0"/>
          <a:pathLst>
            <a:path>
              <a:moveTo>
                <a:pt x="0" y="45720"/>
              </a:moveTo>
              <a:lnTo>
                <a:pt x="513056"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7066" y="750681"/>
        <a:ext cx="27182" cy="5436"/>
      </dsp:txXfrm>
    </dsp:sp>
    <dsp:sp modelId="{15CDACBA-9722-4D6E-B737-799003B76786}">
      <dsp:nvSpPr>
        <dsp:cNvPr id="0" name=""/>
        <dsp:cNvSpPr/>
      </dsp:nvSpPr>
      <dsp:spPr>
        <a:xfrm>
          <a:off x="2206" y="44282"/>
          <a:ext cx="2363723" cy="141823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24" tIns="121578" rIns="115824" bIns="121578" numCol="1" spcCol="1270" anchor="ctr" anchorCtr="0">
          <a:noAutofit/>
        </a:bodyPr>
        <a:lstStyle/>
        <a:p>
          <a:pPr marL="0" lvl="0" indent="0" algn="ctr" defTabSz="844550">
            <a:lnSpc>
              <a:spcPct val="90000"/>
            </a:lnSpc>
            <a:spcBef>
              <a:spcPct val="0"/>
            </a:spcBef>
            <a:spcAft>
              <a:spcPct val="35000"/>
            </a:spcAft>
            <a:buNone/>
          </a:pPr>
          <a:r>
            <a:rPr lang="en-US" sz="1900" b="1" i="0" kern="1200"/>
            <a:t>Data Cleaning and Tokenization</a:t>
          </a:r>
          <a:endParaRPr lang="en-US" sz="1900" kern="1200"/>
        </a:p>
      </dsp:txBody>
      <dsp:txXfrm>
        <a:off x="2206" y="44282"/>
        <a:ext cx="2363723" cy="1418234"/>
      </dsp:txXfrm>
    </dsp:sp>
    <dsp:sp modelId="{B3CF3F3C-F261-447E-93BD-223D1B8B6301}">
      <dsp:nvSpPr>
        <dsp:cNvPr id="0" name=""/>
        <dsp:cNvSpPr/>
      </dsp:nvSpPr>
      <dsp:spPr>
        <a:xfrm>
          <a:off x="5271509" y="707679"/>
          <a:ext cx="513056" cy="91440"/>
        </a:xfrm>
        <a:custGeom>
          <a:avLst/>
          <a:gdLst/>
          <a:ahLst/>
          <a:cxnLst/>
          <a:rect l="0" t="0" r="0" b="0"/>
          <a:pathLst>
            <a:path>
              <a:moveTo>
                <a:pt x="0" y="45720"/>
              </a:moveTo>
              <a:lnTo>
                <a:pt x="513056" y="45720"/>
              </a:lnTo>
            </a:path>
          </a:pathLst>
        </a:custGeom>
        <a:noFill/>
        <a:ln w="6350" cap="flat" cmpd="sng" algn="ctr">
          <a:solidFill>
            <a:schemeClr val="accent5">
              <a:hueOff val="72001"/>
              <a:satOff val="1738"/>
              <a:lumOff val="-839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14446" y="750681"/>
        <a:ext cx="27182" cy="5436"/>
      </dsp:txXfrm>
    </dsp:sp>
    <dsp:sp modelId="{7CC170AF-2FBE-4848-8400-2B8D2FBA5A13}">
      <dsp:nvSpPr>
        <dsp:cNvPr id="0" name=""/>
        <dsp:cNvSpPr/>
      </dsp:nvSpPr>
      <dsp:spPr>
        <a:xfrm>
          <a:off x="2909586" y="44282"/>
          <a:ext cx="2363723" cy="1418234"/>
        </a:xfrm>
        <a:prstGeom prst="rect">
          <a:avLst/>
        </a:prstGeom>
        <a:solidFill>
          <a:schemeClr val="accent5">
            <a:hueOff val="60001"/>
            <a:satOff val="1449"/>
            <a:lumOff val="-69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24" tIns="121578" rIns="115824" bIns="121578" numCol="1" spcCol="1270" anchor="ctr" anchorCtr="0">
          <a:noAutofit/>
        </a:bodyPr>
        <a:lstStyle/>
        <a:p>
          <a:pPr marL="0" lvl="0" indent="0" algn="ctr" defTabSz="844550">
            <a:lnSpc>
              <a:spcPct val="90000"/>
            </a:lnSpc>
            <a:spcBef>
              <a:spcPct val="0"/>
            </a:spcBef>
            <a:spcAft>
              <a:spcPct val="35000"/>
            </a:spcAft>
            <a:buNone/>
          </a:pPr>
          <a:r>
            <a:rPr lang="en-US" sz="1900" b="1" i="0" kern="1200"/>
            <a:t>Cleaned Data</a:t>
          </a:r>
          <a:r>
            <a:rPr lang="en-US" sz="1900" b="0" i="0" kern="1200"/>
            <a:t>: Example of raw vs. cleaned review.</a:t>
          </a:r>
          <a:endParaRPr lang="en-US" sz="1900" kern="1200"/>
        </a:p>
      </dsp:txBody>
      <dsp:txXfrm>
        <a:off x="2909586" y="44282"/>
        <a:ext cx="2363723" cy="1418234"/>
      </dsp:txXfrm>
    </dsp:sp>
    <dsp:sp modelId="{8D8A8E84-962E-4378-8A2A-728E4C81F9EB}">
      <dsp:nvSpPr>
        <dsp:cNvPr id="0" name=""/>
        <dsp:cNvSpPr/>
      </dsp:nvSpPr>
      <dsp:spPr>
        <a:xfrm>
          <a:off x="8178889" y="707679"/>
          <a:ext cx="513056" cy="91440"/>
        </a:xfrm>
        <a:custGeom>
          <a:avLst/>
          <a:gdLst/>
          <a:ahLst/>
          <a:cxnLst/>
          <a:rect l="0" t="0" r="0" b="0"/>
          <a:pathLst>
            <a:path>
              <a:moveTo>
                <a:pt x="0" y="45720"/>
              </a:moveTo>
              <a:lnTo>
                <a:pt x="513056" y="45720"/>
              </a:lnTo>
            </a:path>
          </a:pathLst>
        </a:custGeom>
        <a:noFill/>
        <a:ln w="6350" cap="flat" cmpd="sng" algn="ctr">
          <a:solidFill>
            <a:schemeClr val="accent5">
              <a:hueOff val="144003"/>
              <a:satOff val="3477"/>
              <a:lumOff val="-1678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421826" y="750681"/>
        <a:ext cx="27182" cy="5436"/>
      </dsp:txXfrm>
    </dsp:sp>
    <dsp:sp modelId="{953E4DBB-E3C7-4126-ADBA-AE645262C65C}">
      <dsp:nvSpPr>
        <dsp:cNvPr id="0" name=""/>
        <dsp:cNvSpPr/>
      </dsp:nvSpPr>
      <dsp:spPr>
        <a:xfrm>
          <a:off x="5816966" y="44282"/>
          <a:ext cx="2363723" cy="1418234"/>
        </a:xfrm>
        <a:prstGeom prst="rect">
          <a:avLst/>
        </a:prstGeom>
        <a:solidFill>
          <a:schemeClr val="accent5">
            <a:hueOff val="120002"/>
            <a:satOff val="2897"/>
            <a:lumOff val="-1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24" tIns="121578" rIns="115824" bIns="121578" numCol="1" spcCol="1270" anchor="ctr" anchorCtr="0">
          <a:noAutofit/>
        </a:bodyPr>
        <a:lstStyle/>
        <a:p>
          <a:pPr marL="0" lvl="0" indent="0" algn="ctr" defTabSz="844550">
            <a:lnSpc>
              <a:spcPct val="90000"/>
            </a:lnSpc>
            <a:spcBef>
              <a:spcPct val="0"/>
            </a:spcBef>
            <a:spcAft>
              <a:spcPct val="35000"/>
            </a:spcAft>
            <a:buNone/>
          </a:pPr>
          <a:r>
            <a:rPr lang="en-US" sz="1900" b="1" i="0" kern="1200"/>
            <a:t>Tokenization</a:t>
          </a:r>
          <a:r>
            <a:rPr lang="en-US" sz="1900" b="0" i="0" kern="1200"/>
            <a:t>: Splitting cleaned text into individual words.</a:t>
          </a:r>
          <a:endParaRPr lang="en-US" sz="1900" kern="1200"/>
        </a:p>
      </dsp:txBody>
      <dsp:txXfrm>
        <a:off x="5816966" y="44282"/>
        <a:ext cx="2363723" cy="1418234"/>
      </dsp:txXfrm>
    </dsp:sp>
    <dsp:sp modelId="{0C955F21-F9AE-4F10-9E66-0C2EE1CB0BD6}">
      <dsp:nvSpPr>
        <dsp:cNvPr id="0" name=""/>
        <dsp:cNvSpPr/>
      </dsp:nvSpPr>
      <dsp:spPr>
        <a:xfrm>
          <a:off x="1184068" y="1460716"/>
          <a:ext cx="8722139" cy="513056"/>
        </a:xfrm>
        <a:custGeom>
          <a:avLst/>
          <a:gdLst/>
          <a:ahLst/>
          <a:cxnLst/>
          <a:rect l="0" t="0" r="0" b="0"/>
          <a:pathLst>
            <a:path>
              <a:moveTo>
                <a:pt x="8722139" y="0"/>
              </a:moveTo>
              <a:lnTo>
                <a:pt x="8722139" y="273628"/>
              </a:lnTo>
              <a:lnTo>
                <a:pt x="0" y="273628"/>
              </a:lnTo>
              <a:lnTo>
                <a:pt x="0" y="513056"/>
              </a:lnTo>
            </a:path>
          </a:pathLst>
        </a:custGeom>
        <a:noFill/>
        <a:ln w="6350" cap="flat" cmpd="sng" algn="ctr">
          <a:solidFill>
            <a:schemeClr val="accent5">
              <a:hueOff val="216004"/>
              <a:satOff val="5215"/>
              <a:lumOff val="-25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26661" y="1714526"/>
        <a:ext cx="436953" cy="5436"/>
      </dsp:txXfrm>
    </dsp:sp>
    <dsp:sp modelId="{58DA0300-9092-46D1-BA31-8032BD2BA73E}">
      <dsp:nvSpPr>
        <dsp:cNvPr id="0" name=""/>
        <dsp:cNvSpPr/>
      </dsp:nvSpPr>
      <dsp:spPr>
        <a:xfrm>
          <a:off x="8724345" y="44282"/>
          <a:ext cx="2363723" cy="1418234"/>
        </a:xfrm>
        <a:prstGeom prst="rect">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24" tIns="121578" rIns="115824" bIns="121578" numCol="1" spcCol="1270" anchor="ctr" anchorCtr="0">
          <a:noAutofit/>
        </a:bodyPr>
        <a:lstStyle/>
        <a:p>
          <a:pPr marL="0" lvl="0" indent="0" algn="ctr" defTabSz="844550">
            <a:lnSpc>
              <a:spcPct val="90000"/>
            </a:lnSpc>
            <a:spcBef>
              <a:spcPct val="0"/>
            </a:spcBef>
            <a:spcAft>
              <a:spcPct val="35000"/>
            </a:spcAft>
            <a:buNone/>
          </a:pPr>
          <a:r>
            <a:rPr lang="en-US" sz="1900" b="1" i="0" kern="1200" dirty="0"/>
            <a:t>Issues Handled</a:t>
          </a:r>
          <a:r>
            <a:rPr lang="en-US" sz="1900" b="0" i="0" kern="1200" dirty="0"/>
            <a:t>: Removing empty reviews post-cleaning.</a:t>
          </a:r>
          <a:endParaRPr lang="en-US" sz="1900" kern="1200" dirty="0"/>
        </a:p>
      </dsp:txBody>
      <dsp:txXfrm>
        <a:off x="8724345" y="44282"/>
        <a:ext cx="2363723" cy="1418234"/>
      </dsp:txXfrm>
    </dsp:sp>
    <dsp:sp modelId="{0D6BC56B-1AE6-491F-9DCD-100B663CB959}">
      <dsp:nvSpPr>
        <dsp:cNvPr id="0" name=""/>
        <dsp:cNvSpPr/>
      </dsp:nvSpPr>
      <dsp:spPr>
        <a:xfrm>
          <a:off x="2364130" y="2669570"/>
          <a:ext cx="513056" cy="91440"/>
        </a:xfrm>
        <a:custGeom>
          <a:avLst/>
          <a:gdLst/>
          <a:ahLst/>
          <a:cxnLst/>
          <a:rect l="0" t="0" r="0" b="0"/>
          <a:pathLst>
            <a:path>
              <a:moveTo>
                <a:pt x="0" y="45720"/>
              </a:moveTo>
              <a:lnTo>
                <a:pt x="513056" y="45720"/>
              </a:lnTo>
            </a:path>
          </a:pathLst>
        </a:custGeom>
        <a:noFill/>
        <a:ln w="6350" cap="flat" cmpd="sng" algn="ctr">
          <a:solidFill>
            <a:schemeClr val="accent5">
              <a:hueOff val="288005"/>
              <a:satOff val="6954"/>
              <a:lumOff val="-3356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07066" y="2712571"/>
        <a:ext cx="27182" cy="5436"/>
      </dsp:txXfrm>
    </dsp:sp>
    <dsp:sp modelId="{56DE34BB-7FFF-437E-A5DC-DDCC3CDD5481}">
      <dsp:nvSpPr>
        <dsp:cNvPr id="0" name=""/>
        <dsp:cNvSpPr/>
      </dsp:nvSpPr>
      <dsp:spPr>
        <a:xfrm>
          <a:off x="2206" y="2006173"/>
          <a:ext cx="2363723" cy="1418234"/>
        </a:xfrm>
        <a:prstGeom prst="rect">
          <a:avLst/>
        </a:prstGeom>
        <a:solidFill>
          <a:schemeClr val="accent5">
            <a:hueOff val="240004"/>
            <a:satOff val="5795"/>
            <a:lumOff val="-27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24" tIns="121578" rIns="115824" bIns="121578" numCol="1" spcCol="1270" anchor="ctr" anchorCtr="0">
          <a:noAutofit/>
        </a:bodyPr>
        <a:lstStyle/>
        <a:p>
          <a:pPr marL="0" lvl="0" indent="0" algn="ctr" defTabSz="844550">
            <a:lnSpc>
              <a:spcPct val="90000"/>
            </a:lnSpc>
            <a:spcBef>
              <a:spcPct val="0"/>
            </a:spcBef>
            <a:spcAft>
              <a:spcPct val="35000"/>
            </a:spcAft>
            <a:buNone/>
          </a:pPr>
          <a:r>
            <a:rPr lang="en-US" sz="1900" b="1" i="0" kern="1200"/>
            <a:t>Exploratory Data Analysis</a:t>
          </a:r>
          <a:endParaRPr lang="en-US" sz="1900" kern="1200"/>
        </a:p>
      </dsp:txBody>
      <dsp:txXfrm>
        <a:off x="2206" y="2006173"/>
        <a:ext cx="2363723" cy="1418234"/>
      </dsp:txXfrm>
    </dsp:sp>
    <dsp:sp modelId="{5A106C8F-5A1D-471F-AFF7-A1DA9100DCFF}">
      <dsp:nvSpPr>
        <dsp:cNvPr id="0" name=""/>
        <dsp:cNvSpPr/>
      </dsp:nvSpPr>
      <dsp:spPr>
        <a:xfrm>
          <a:off x="5271509" y="2669570"/>
          <a:ext cx="513056" cy="91440"/>
        </a:xfrm>
        <a:custGeom>
          <a:avLst/>
          <a:gdLst/>
          <a:ahLst/>
          <a:cxnLst/>
          <a:rect l="0" t="0" r="0" b="0"/>
          <a:pathLst>
            <a:path>
              <a:moveTo>
                <a:pt x="0" y="45720"/>
              </a:moveTo>
              <a:lnTo>
                <a:pt x="513056" y="45720"/>
              </a:lnTo>
            </a:path>
          </a:pathLst>
        </a:custGeom>
        <a:noFill/>
        <a:ln w="6350" cap="flat" cmpd="sng" algn="ctr">
          <a:solidFill>
            <a:schemeClr val="accent5">
              <a:hueOff val="360006"/>
              <a:satOff val="8692"/>
              <a:lumOff val="-4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14446" y="2712571"/>
        <a:ext cx="27182" cy="5436"/>
      </dsp:txXfrm>
    </dsp:sp>
    <dsp:sp modelId="{43F1CBC9-95A3-4BC2-8610-340A8DCC2B37}">
      <dsp:nvSpPr>
        <dsp:cNvPr id="0" name=""/>
        <dsp:cNvSpPr/>
      </dsp:nvSpPr>
      <dsp:spPr>
        <a:xfrm>
          <a:off x="2909586" y="2006173"/>
          <a:ext cx="2363723" cy="1418234"/>
        </a:xfrm>
        <a:prstGeom prst="rect">
          <a:avLst/>
        </a:prstGeom>
        <a:solidFill>
          <a:schemeClr val="accent5">
            <a:hueOff val="300005"/>
            <a:satOff val="7243"/>
            <a:lumOff val="-3496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24" tIns="121578" rIns="115824" bIns="121578" numCol="1" spcCol="1270" anchor="ctr" anchorCtr="0">
          <a:noAutofit/>
        </a:bodyPr>
        <a:lstStyle/>
        <a:p>
          <a:pPr marL="0" lvl="0" indent="0" algn="ctr" defTabSz="844550">
            <a:lnSpc>
              <a:spcPct val="90000"/>
            </a:lnSpc>
            <a:spcBef>
              <a:spcPct val="0"/>
            </a:spcBef>
            <a:spcAft>
              <a:spcPct val="35000"/>
            </a:spcAft>
            <a:buNone/>
          </a:pPr>
          <a:r>
            <a:rPr lang="en-US" sz="1900" b="1" i="0" kern="1200"/>
            <a:t>Review Length</a:t>
          </a:r>
          <a:r>
            <a:rPr lang="en-US" sz="1900" b="0" i="0" kern="1200"/>
            <a:t>: Mean length of reviews.</a:t>
          </a:r>
          <a:endParaRPr lang="en-US" sz="1900" kern="1200"/>
        </a:p>
      </dsp:txBody>
      <dsp:txXfrm>
        <a:off x="2909586" y="2006173"/>
        <a:ext cx="2363723" cy="1418234"/>
      </dsp:txXfrm>
    </dsp:sp>
    <dsp:sp modelId="{DD264AC1-87D6-488B-B289-17AEE6DEFA9A}">
      <dsp:nvSpPr>
        <dsp:cNvPr id="0" name=""/>
        <dsp:cNvSpPr/>
      </dsp:nvSpPr>
      <dsp:spPr>
        <a:xfrm>
          <a:off x="5816966" y="2006173"/>
          <a:ext cx="2363723" cy="1418234"/>
        </a:xfrm>
        <a:prstGeom prst="rect">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5824" tIns="121578" rIns="115824" bIns="121578" numCol="1" spcCol="1270" anchor="t" anchorCtr="0">
          <a:noAutofit/>
        </a:bodyPr>
        <a:lstStyle/>
        <a:p>
          <a:pPr marL="0" lvl="0" indent="0" algn="l" defTabSz="844550">
            <a:lnSpc>
              <a:spcPct val="90000"/>
            </a:lnSpc>
            <a:spcBef>
              <a:spcPct val="0"/>
            </a:spcBef>
            <a:spcAft>
              <a:spcPct val="35000"/>
            </a:spcAft>
            <a:buNone/>
          </a:pPr>
          <a:r>
            <a:rPr lang="en-US" sz="1900" b="1" i="0" kern="1200"/>
            <a:t>Distribution Plots</a:t>
          </a:r>
          <a:r>
            <a:rPr lang="en-US" sz="1900" b="0" i="0" kern="1200"/>
            <a:t>:</a:t>
          </a:r>
          <a:endParaRPr lang="en-US" sz="1900" kern="1200"/>
        </a:p>
        <a:p>
          <a:pPr marL="114300" lvl="1" indent="-114300" algn="l" defTabSz="666750">
            <a:lnSpc>
              <a:spcPct val="90000"/>
            </a:lnSpc>
            <a:spcBef>
              <a:spcPct val="0"/>
            </a:spcBef>
            <a:spcAft>
              <a:spcPct val="15000"/>
            </a:spcAft>
            <a:buChar char="•"/>
          </a:pPr>
          <a:r>
            <a:rPr lang="en-US" sz="1500" b="0" i="0" kern="1200" dirty="0"/>
            <a:t>Length of reviews.</a:t>
          </a:r>
          <a:endParaRPr lang="en-US" sz="1500" kern="1200" dirty="0"/>
        </a:p>
        <a:p>
          <a:pPr marL="114300" lvl="1" indent="-114300" algn="l" defTabSz="666750">
            <a:lnSpc>
              <a:spcPct val="90000"/>
            </a:lnSpc>
            <a:spcBef>
              <a:spcPct val="0"/>
            </a:spcBef>
            <a:spcAft>
              <a:spcPct val="15000"/>
            </a:spcAft>
            <a:buChar char="•"/>
          </a:pPr>
          <a:r>
            <a:rPr lang="en-US" sz="1500" b="0" i="0" kern="1200"/>
            <a:t>Sentiment labels (to check for balance).</a:t>
          </a:r>
          <a:endParaRPr lang="en-US" sz="1500" kern="1200"/>
        </a:p>
      </dsp:txBody>
      <dsp:txXfrm>
        <a:off x="5816966" y="2006173"/>
        <a:ext cx="2363723" cy="1418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C8485-EAF0-454A-9651-ECFCAA50E335}">
      <dsp:nvSpPr>
        <dsp:cNvPr id="0" name=""/>
        <dsp:cNvSpPr/>
      </dsp:nvSpPr>
      <dsp:spPr>
        <a:xfrm rot="5400000">
          <a:off x="515431" y="2052273"/>
          <a:ext cx="1542743" cy="2567090"/>
        </a:xfrm>
        <a:prstGeom prst="corner">
          <a:avLst>
            <a:gd name="adj1" fmla="val 16120"/>
            <a:gd name="adj2" fmla="val 1611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AF12DF-C561-47DB-9671-18A3EF55814B}">
      <dsp:nvSpPr>
        <dsp:cNvPr id="0" name=""/>
        <dsp:cNvSpPr/>
      </dsp:nvSpPr>
      <dsp:spPr>
        <a:xfrm>
          <a:off x="257908" y="3170587"/>
          <a:ext cx="2317583" cy="1328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Tokenization and Cleaning</a:t>
          </a:r>
          <a:endParaRPr lang="en-US" sz="1600" kern="1200" dirty="0">
            <a:latin typeface="Times New Roman" panose="02020603050405020304" pitchFamily="18" charset="0"/>
            <a:cs typeface="Times New Roman" panose="02020603050405020304" pitchFamily="18" charset="0"/>
          </a:endParaRPr>
        </a:p>
      </dsp:txBody>
      <dsp:txXfrm>
        <a:off x="257908" y="3170587"/>
        <a:ext cx="2317583" cy="1328884"/>
      </dsp:txXfrm>
    </dsp:sp>
    <dsp:sp modelId="{38B0340B-A2E5-49FF-A5E9-D09999327C2F}">
      <dsp:nvSpPr>
        <dsp:cNvPr id="0" name=""/>
        <dsp:cNvSpPr/>
      </dsp:nvSpPr>
      <dsp:spPr>
        <a:xfrm>
          <a:off x="2138212" y="1863281"/>
          <a:ext cx="437279" cy="437279"/>
        </a:xfrm>
        <a:prstGeom prst="triangle">
          <a:avLst>
            <a:gd name="adj" fmla="val 100000"/>
          </a:avLst>
        </a:prstGeom>
        <a:solidFill>
          <a:schemeClr val="accent2">
            <a:hueOff val="1282147"/>
            <a:satOff val="1368"/>
            <a:lumOff val="425"/>
            <a:alphaOff val="0"/>
          </a:schemeClr>
        </a:solidFill>
        <a:ln w="12700" cap="flat" cmpd="sng" algn="ctr">
          <a:solidFill>
            <a:schemeClr val="accent2">
              <a:hueOff val="1282147"/>
              <a:satOff val="1368"/>
              <a:lumOff val="4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33B658-21D0-4948-934E-8AE86F3502F4}">
      <dsp:nvSpPr>
        <dsp:cNvPr id="0" name=""/>
        <dsp:cNvSpPr/>
      </dsp:nvSpPr>
      <dsp:spPr>
        <a:xfrm rot="5400000">
          <a:off x="3352606" y="1119139"/>
          <a:ext cx="1542743" cy="2567090"/>
        </a:xfrm>
        <a:prstGeom prst="corner">
          <a:avLst>
            <a:gd name="adj1" fmla="val 16120"/>
            <a:gd name="adj2" fmla="val 16110"/>
          </a:avLst>
        </a:prstGeom>
        <a:solidFill>
          <a:schemeClr val="accent2">
            <a:hueOff val="2564293"/>
            <a:satOff val="2735"/>
            <a:lumOff val="850"/>
            <a:alphaOff val="0"/>
          </a:schemeClr>
        </a:solidFill>
        <a:ln w="12700" cap="flat" cmpd="sng" algn="ctr">
          <a:solidFill>
            <a:schemeClr val="accent2">
              <a:hueOff val="2564293"/>
              <a:satOff val="2735"/>
              <a:lumOff val="8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C3E958-A77D-4464-B32F-464DDFCECEFD}">
      <dsp:nvSpPr>
        <dsp:cNvPr id="0" name=""/>
        <dsp:cNvSpPr/>
      </dsp:nvSpPr>
      <dsp:spPr>
        <a:xfrm>
          <a:off x="3095084" y="2117218"/>
          <a:ext cx="2317583" cy="2031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Import necessary libraries: NLTK, Re</a:t>
          </a:r>
        </a:p>
      </dsp:txBody>
      <dsp:txXfrm>
        <a:off x="3095084" y="2117218"/>
        <a:ext cx="2317583" cy="2031498"/>
      </dsp:txXfrm>
    </dsp:sp>
    <dsp:sp modelId="{C4A59B84-5F6F-4668-A60B-44FF371DF497}">
      <dsp:nvSpPr>
        <dsp:cNvPr id="0" name=""/>
        <dsp:cNvSpPr/>
      </dsp:nvSpPr>
      <dsp:spPr>
        <a:xfrm>
          <a:off x="5107857" y="998560"/>
          <a:ext cx="437279" cy="437279"/>
        </a:xfrm>
        <a:prstGeom prst="triangle">
          <a:avLst>
            <a:gd name="adj" fmla="val 100000"/>
          </a:avLst>
        </a:prstGeom>
        <a:solidFill>
          <a:schemeClr val="accent2">
            <a:hueOff val="3846440"/>
            <a:satOff val="4103"/>
            <a:lumOff val="1275"/>
            <a:alphaOff val="0"/>
          </a:schemeClr>
        </a:solidFill>
        <a:ln w="12700" cap="flat" cmpd="sng" algn="ctr">
          <a:solidFill>
            <a:schemeClr val="accent2">
              <a:hueOff val="3846440"/>
              <a:satOff val="4103"/>
              <a:lumOff val="1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25CD1-D53C-4CC6-A4AC-E53BB42C30D7}">
      <dsp:nvSpPr>
        <dsp:cNvPr id="0" name=""/>
        <dsp:cNvSpPr/>
      </dsp:nvSpPr>
      <dsp:spPr>
        <a:xfrm rot="5400000">
          <a:off x="6004559" y="648149"/>
          <a:ext cx="1913187" cy="2567090"/>
        </a:xfrm>
        <a:prstGeom prst="corner">
          <a:avLst>
            <a:gd name="adj1" fmla="val 16120"/>
            <a:gd name="adj2" fmla="val 16110"/>
          </a:avLst>
        </a:prstGeom>
        <a:solidFill>
          <a:schemeClr val="accent2">
            <a:hueOff val="5128586"/>
            <a:satOff val="5470"/>
            <a:lumOff val="1701"/>
            <a:alphaOff val="0"/>
          </a:schemeClr>
        </a:solidFill>
        <a:ln w="12700" cap="flat" cmpd="sng" algn="ctr">
          <a:solidFill>
            <a:schemeClr val="accent2">
              <a:hueOff val="5128586"/>
              <a:satOff val="5470"/>
              <a:lumOff val="17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20A515-74FF-4E75-986E-B64BB9C80504}">
      <dsp:nvSpPr>
        <dsp:cNvPr id="0" name=""/>
        <dsp:cNvSpPr/>
      </dsp:nvSpPr>
      <dsp:spPr>
        <a:xfrm>
          <a:off x="5932259" y="1415156"/>
          <a:ext cx="2317583" cy="2031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Remove HTML tags, URLs, and special characters</a:t>
          </a:r>
        </a:p>
      </dsp:txBody>
      <dsp:txXfrm>
        <a:off x="5932259" y="1415156"/>
        <a:ext cx="2317583" cy="2031498"/>
      </dsp:txXfrm>
    </dsp:sp>
    <dsp:sp modelId="{7CAC24F4-FD58-4E20-8C9B-252157224AE8}">
      <dsp:nvSpPr>
        <dsp:cNvPr id="0" name=""/>
        <dsp:cNvSpPr/>
      </dsp:nvSpPr>
      <dsp:spPr>
        <a:xfrm>
          <a:off x="7812563" y="459157"/>
          <a:ext cx="437279" cy="437279"/>
        </a:xfrm>
        <a:prstGeom prst="triangle">
          <a:avLst>
            <a:gd name="adj" fmla="val 100000"/>
          </a:avLst>
        </a:prstGeom>
        <a:solidFill>
          <a:schemeClr val="accent2">
            <a:hueOff val="6410733"/>
            <a:satOff val="6838"/>
            <a:lumOff val="2126"/>
            <a:alphaOff val="0"/>
          </a:schemeClr>
        </a:solidFill>
        <a:ln w="12700" cap="flat" cmpd="sng" algn="ctr">
          <a:solidFill>
            <a:schemeClr val="accent2">
              <a:hueOff val="6410733"/>
              <a:satOff val="6838"/>
              <a:lumOff val="21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CF0149-2CE2-4E6D-9F4E-D3932794ADE5}">
      <dsp:nvSpPr>
        <dsp:cNvPr id="0" name=""/>
        <dsp:cNvSpPr/>
      </dsp:nvSpPr>
      <dsp:spPr>
        <a:xfrm rot="5400000">
          <a:off x="9026956" y="-53465"/>
          <a:ext cx="1542743" cy="2567090"/>
        </a:xfrm>
        <a:prstGeom prst="corner">
          <a:avLst>
            <a:gd name="adj1" fmla="val 16120"/>
            <a:gd name="adj2" fmla="val 16110"/>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E16381-8F7B-4564-A701-AC30DF97DDF6}">
      <dsp:nvSpPr>
        <dsp:cNvPr id="0" name=""/>
        <dsp:cNvSpPr/>
      </dsp:nvSpPr>
      <dsp:spPr>
        <a:xfrm>
          <a:off x="8769434" y="713988"/>
          <a:ext cx="2317583" cy="20306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Convert text to lowercase and remove </a:t>
          </a:r>
          <a:r>
            <a:rPr lang="en-US" sz="2300" kern="1200" dirty="0" err="1">
              <a:latin typeface="Times New Roman" panose="02020603050405020304" pitchFamily="18" charset="0"/>
              <a:cs typeface="Times New Roman" panose="02020603050405020304" pitchFamily="18" charset="0"/>
            </a:rPr>
            <a:t>stopwords</a:t>
          </a:r>
          <a:endParaRPr lang="en-US" sz="2300" kern="1200" dirty="0">
            <a:latin typeface="Times New Roman" panose="02020603050405020304" pitchFamily="18" charset="0"/>
            <a:cs typeface="Times New Roman" panose="02020603050405020304" pitchFamily="18" charset="0"/>
          </a:endParaRPr>
        </a:p>
      </dsp:txBody>
      <dsp:txXfrm>
        <a:off x="8769434" y="713988"/>
        <a:ext cx="2317583" cy="20306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B90D6-0C3A-4306-A400-1C319D2AB05A}">
      <dsp:nvSpPr>
        <dsp:cNvPr id="0" name=""/>
        <dsp:cNvSpPr/>
      </dsp:nvSpPr>
      <dsp:spPr>
        <a:xfrm>
          <a:off x="3490" y="1583848"/>
          <a:ext cx="665191" cy="665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D21BE9-293F-40DC-9E2D-46EBF3C32B48}">
      <dsp:nvSpPr>
        <dsp:cNvPr id="0" name=""/>
        <dsp:cNvSpPr/>
      </dsp:nvSpPr>
      <dsp:spPr>
        <a:xfrm>
          <a:off x="3490" y="2360485"/>
          <a:ext cx="1900546" cy="37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Loading Data:</a:t>
          </a:r>
          <a:endParaRPr lang="en-US" sz="1400" kern="1200"/>
        </a:p>
      </dsp:txBody>
      <dsp:txXfrm>
        <a:off x="3490" y="2360485"/>
        <a:ext cx="1900546" cy="374170"/>
      </dsp:txXfrm>
    </dsp:sp>
    <dsp:sp modelId="{3DF55A83-640B-4432-BD76-FEDEF11119EC}">
      <dsp:nvSpPr>
        <dsp:cNvPr id="0" name=""/>
        <dsp:cNvSpPr/>
      </dsp:nvSpPr>
      <dsp:spPr>
        <a:xfrm>
          <a:off x="3490" y="2786490"/>
          <a:ext cx="1900546" cy="1389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Read IMDb dataset containing movie reviews and sentiments.</a:t>
          </a:r>
        </a:p>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Balance dataset: Convert sentiment labels to binary (positive=1, negative=0).</a:t>
          </a:r>
        </a:p>
      </dsp:txBody>
      <dsp:txXfrm>
        <a:off x="3490" y="2786490"/>
        <a:ext cx="1900546" cy="1389110"/>
      </dsp:txXfrm>
    </dsp:sp>
    <dsp:sp modelId="{69923652-A971-4F51-8270-D26E09A7FFFE}">
      <dsp:nvSpPr>
        <dsp:cNvPr id="0" name=""/>
        <dsp:cNvSpPr/>
      </dsp:nvSpPr>
      <dsp:spPr>
        <a:xfrm>
          <a:off x="2236633" y="1583848"/>
          <a:ext cx="665191" cy="665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65B076-623E-48D1-B21A-2FC8B0DB818C}">
      <dsp:nvSpPr>
        <dsp:cNvPr id="0" name=""/>
        <dsp:cNvSpPr/>
      </dsp:nvSpPr>
      <dsp:spPr>
        <a:xfrm>
          <a:off x="2236633" y="2360485"/>
          <a:ext cx="1900546" cy="37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Download GloVe Embeddings:</a:t>
          </a:r>
          <a:endParaRPr lang="en-US" sz="1400" kern="1200"/>
        </a:p>
      </dsp:txBody>
      <dsp:txXfrm>
        <a:off x="2236633" y="2360485"/>
        <a:ext cx="1900546" cy="374170"/>
      </dsp:txXfrm>
    </dsp:sp>
    <dsp:sp modelId="{B6130BC1-1429-444A-B515-2406BC615944}">
      <dsp:nvSpPr>
        <dsp:cNvPr id="0" name=""/>
        <dsp:cNvSpPr/>
      </dsp:nvSpPr>
      <dsp:spPr>
        <a:xfrm>
          <a:off x="2236633" y="2786490"/>
          <a:ext cx="1900546" cy="1389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Download and unzip GloVe pre-trained embeddings.</a:t>
          </a:r>
        </a:p>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Load GloVe embeddings into a dictionary for easy access.</a:t>
          </a:r>
        </a:p>
      </dsp:txBody>
      <dsp:txXfrm>
        <a:off x="2236633" y="2786490"/>
        <a:ext cx="1900546" cy="1389110"/>
      </dsp:txXfrm>
    </dsp:sp>
    <dsp:sp modelId="{8435B671-F386-4340-A2FB-BCD21268538C}">
      <dsp:nvSpPr>
        <dsp:cNvPr id="0" name=""/>
        <dsp:cNvSpPr/>
      </dsp:nvSpPr>
      <dsp:spPr>
        <a:xfrm>
          <a:off x="4469776" y="1583848"/>
          <a:ext cx="665191" cy="665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1A72A1-E5BE-4165-AA68-C2933BF6636D}">
      <dsp:nvSpPr>
        <dsp:cNvPr id="0" name=""/>
        <dsp:cNvSpPr/>
      </dsp:nvSpPr>
      <dsp:spPr>
        <a:xfrm>
          <a:off x="4469776" y="2360485"/>
          <a:ext cx="1900546" cy="374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en-US" sz="1400" b="1" kern="1200"/>
            <a:t>Tokenization and Lemmatization:</a:t>
          </a:r>
          <a:endParaRPr lang="en-US" sz="1400" kern="1200"/>
        </a:p>
      </dsp:txBody>
      <dsp:txXfrm>
        <a:off x="4469776" y="2360485"/>
        <a:ext cx="1900546" cy="374170"/>
      </dsp:txXfrm>
    </dsp:sp>
    <dsp:sp modelId="{5D874ABA-61A4-408D-9912-5FEEAA31A900}">
      <dsp:nvSpPr>
        <dsp:cNvPr id="0" name=""/>
        <dsp:cNvSpPr/>
      </dsp:nvSpPr>
      <dsp:spPr>
        <a:xfrm>
          <a:off x="4469776" y="2786490"/>
          <a:ext cx="1900546" cy="1389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Use NLTK for tokenizing and lemmatizing text.</a:t>
          </a:r>
        </a:p>
        <a:p>
          <a:pPr marL="0" lvl="0" indent="0" algn="l"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Remove unwanted tokens and keep only those present in GloVe embeddings.</a:t>
          </a:r>
        </a:p>
      </dsp:txBody>
      <dsp:txXfrm>
        <a:off x="4469776" y="2786490"/>
        <a:ext cx="1900546" cy="13891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EE4533-49DD-4FE7-9364-8CBB4A5943D8}">
      <dsp:nvSpPr>
        <dsp:cNvPr id="0" name=""/>
        <dsp:cNvSpPr/>
      </dsp:nvSpPr>
      <dsp:spPr>
        <a:xfrm>
          <a:off x="2106139" y="489818"/>
          <a:ext cx="375309" cy="91440"/>
        </a:xfrm>
        <a:custGeom>
          <a:avLst/>
          <a:gdLst/>
          <a:ahLst/>
          <a:cxnLst/>
          <a:rect l="0" t="0" r="0" b="0"/>
          <a:pathLst>
            <a:path>
              <a:moveTo>
                <a:pt x="0" y="45720"/>
              </a:moveTo>
              <a:lnTo>
                <a:pt x="375309"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3646" y="533506"/>
        <a:ext cx="20295" cy="4063"/>
      </dsp:txXfrm>
    </dsp:sp>
    <dsp:sp modelId="{78384AF6-1947-404F-94A5-28B57434EBFA}">
      <dsp:nvSpPr>
        <dsp:cNvPr id="0" name=""/>
        <dsp:cNvSpPr/>
      </dsp:nvSpPr>
      <dsp:spPr>
        <a:xfrm>
          <a:off x="343114" y="6090"/>
          <a:ext cx="1764825" cy="105889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US" sz="1200" kern="1200"/>
            <a:t>Two-Class (Binary) Problem</a:t>
          </a:r>
        </a:p>
      </dsp:txBody>
      <dsp:txXfrm>
        <a:off x="343114" y="6090"/>
        <a:ext cx="1764825" cy="1058895"/>
      </dsp:txXfrm>
    </dsp:sp>
    <dsp:sp modelId="{F60FD637-42F9-46C6-8B1C-6CCD2E953625}">
      <dsp:nvSpPr>
        <dsp:cNvPr id="0" name=""/>
        <dsp:cNvSpPr/>
      </dsp:nvSpPr>
      <dsp:spPr>
        <a:xfrm>
          <a:off x="4276875" y="489818"/>
          <a:ext cx="375309" cy="91440"/>
        </a:xfrm>
        <a:custGeom>
          <a:avLst/>
          <a:gdLst/>
          <a:ahLst/>
          <a:cxnLst/>
          <a:rect l="0" t="0" r="0" b="0"/>
          <a:pathLst>
            <a:path>
              <a:moveTo>
                <a:pt x="0" y="45720"/>
              </a:moveTo>
              <a:lnTo>
                <a:pt x="375309" y="45720"/>
              </a:lnTo>
            </a:path>
          </a:pathLst>
        </a:custGeom>
        <a:noFill/>
        <a:ln w="6350" cap="flat" cmpd="sng" algn="ctr">
          <a:solidFill>
            <a:schemeClr val="accent5">
              <a:hueOff val="45001"/>
              <a:satOff val="1086"/>
              <a:lumOff val="-524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54382" y="533506"/>
        <a:ext cx="20295" cy="4063"/>
      </dsp:txXfrm>
    </dsp:sp>
    <dsp:sp modelId="{50DE0DFF-F294-41E0-B205-A91D4A4639A7}">
      <dsp:nvSpPr>
        <dsp:cNvPr id="0" name=""/>
        <dsp:cNvSpPr/>
      </dsp:nvSpPr>
      <dsp:spPr>
        <a:xfrm>
          <a:off x="2513849" y="6090"/>
          <a:ext cx="1764825" cy="1058895"/>
        </a:xfrm>
        <a:prstGeom prst="rect">
          <a:avLst/>
        </a:prstGeom>
        <a:solidFill>
          <a:schemeClr val="accent5">
            <a:hueOff val="40001"/>
            <a:satOff val="966"/>
            <a:lumOff val="-46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US" sz="1200" kern="1200" dirty="0"/>
            <a:t>Involves distinguishing between two distinct classes or categories. Each instance in the dataset is labeled with one of these two classes. </a:t>
          </a:r>
        </a:p>
      </dsp:txBody>
      <dsp:txXfrm>
        <a:off x="2513849" y="6090"/>
        <a:ext cx="1764825" cy="1058895"/>
      </dsp:txXfrm>
    </dsp:sp>
    <dsp:sp modelId="{C7797A49-16AE-4680-B6E7-4B89FCD82CAF}">
      <dsp:nvSpPr>
        <dsp:cNvPr id="0" name=""/>
        <dsp:cNvSpPr/>
      </dsp:nvSpPr>
      <dsp:spPr>
        <a:xfrm>
          <a:off x="1225526" y="1063186"/>
          <a:ext cx="4341471" cy="639160"/>
        </a:xfrm>
        <a:custGeom>
          <a:avLst/>
          <a:gdLst/>
          <a:ahLst/>
          <a:cxnLst/>
          <a:rect l="0" t="0" r="0" b="0"/>
          <a:pathLst>
            <a:path>
              <a:moveTo>
                <a:pt x="4341471" y="0"/>
              </a:moveTo>
              <a:lnTo>
                <a:pt x="4341471" y="336680"/>
              </a:lnTo>
              <a:lnTo>
                <a:pt x="0" y="336680"/>
              </a:lnTo>
              <a:lnTo>
                <a:pt x="0" y="639160"/>
              </a:lnTo>
            </a:path>
          </a:pathLst>
        </a:custGeom>
        <a:noFill/>
        <a:ln w="6350" cap="flat" cmpd="sng" algn="ctr">
          <a:solidFill>
            <a:schemeClr val="accent5">
              <a:hueOff val="90002"/>
              <a:satOff val="2173"/>
              <a:lumOff val="-104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86441" y="1380734"/>
        <a:ext cx="219641" cy="4063"/>
      </dsp:txXfrm>
    </dsp:sp>
    <dsp:sp modelId="{9476E1A2-6791-4FCA-B7D0-3B2D4EE44AB0}">
      <dsp:nvSpPr>
        <dsp:cNvPr id="0" name=""/>
        <dsp:cNvSpPr/>
      </dsp:nvSpPr>
      <dsp:spPr>
        <a:xfrm>
          <a:off x="4684585" y="6090"/>
          <a:ext cx="1764825" cy="1058895"/>
        </a:xfrm>
        <a:prstGeom prst="rect">
          <a:avLst/>
        </a:prstGeom>
        <a:solidFill>
          <a:schemeClr val="accent5">
            <a:hueOff val="80001"/>
            <a:satOff val="1932"/>
            <a:lumOff val="-93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US" sz="1200" kern="1200" dirty="0"/>
            <a:t>Examples: Spam Detection Sentiment Analysis</a:t>
          </a:r>
        </a:p>
      </dsp:txBody>
      <dsp:txXfrm>
        <a:off x="4684585" y="6090"/>
        <a:ext cx="1764825" cy="1058895"/>
      </dsp:txXfrm>
    </dsp:sp>
    <dsp:sp modelId="{41B5F233-B128-4A25-A9B6-0B9481887EFF}">
      <dsp:nvSpPr>
        <dsp:cNvPr id="0" name=""/>
        <dsp:cNvSpPr/>
      </dsp:nvSpPr>
      <dsp:spPr>
        <a:xfrm>
          <a:off x="2106139" y="2218473"/>
          <a:ext cx="375309" cy="91440"/>
        </a:xfrm>
        <a:custGeom>
          <a:avLst/>
          <a:gdLst/>
          <a:ahLst/>
          <a:cxnLst/>
          <a:rect l="0" t="0" r="0" b="0"/>
          <a:pathLst>
            <a:path>
              <a:moveTo>
                <a:pt x="0" y="45720"/>
              </a:moveTo>
              <a:lnTo>
                <a:pt x="375309" y="45720"/>
              </a:lnTo>
            </a:path>
          </a:pathLst>
        </a:custGeom>
        <a:noFill/>
        <a:ln w="6350" cap="flat" cmpd="sng" algn="ctr">
          <a:solidFill>
            <a:schemeClr val="accent5">
              <a:hueOff val="135002"/>
              <a:satOff val="3259"/>
              <a:lumOff val="-157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3646" y="2262162"/>
        <a:ext cx="20295" cy="4063"/>
      </dsp:txXfrm>
    </dsp:sp>
    <dsp:sp modelId="{9A6876F0-874C-447D-B2A8-FBCF68A6F994}">
      <dsp:nvSpPr>
        <dsp:cNvPr id="0" name=""/>
        <dsp:cNvSpPr/>
      </dsp:nvSpPr>
      <dsp:spPr>
        <a:xfrm>
          <a:off x="343114" y="1734746"/>
          <a:ext cx="1764825" cy="1058895"/>
        </a:xfrm>
        <a:prstGeom prst="rect">
          <a:avLst/>
        </a:prstGeom>
        <a:solidFill>
          <a:schemeClr val="accent5">
            <a:hueOff val="120002"/>
            <a:satOff val="2897"/>
            <a:lumOff val="-13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US" sz="1200" kern="1200" dirty="0"/>
            <a:t>Output: The model outputs one of two possible classes.</a:t>
          </a:r>
        </a:p>
      </dsp:txBody>
      <dsp:txXfrm>
        <a:off x="343114" y="1734746"/>
        <a:ext cx="1764825" cy="1058895"/>
      </dsp:txXfrm>
    </dsp:sp>
    <dsp:sp modelId="{0692557A-555A-4AA5-9F48-1FED73F25EA2}">
      <dsp:nvSpPr>
        <dsp:cNvPr id="0" name=""/>
        <dsp:cNvSpPr/>
      </dsp:nvSpPr>
      <dsp:spPr>
        <a:xfrm>
          <a:off x="4276875" y="2218473"/>
          <a:ext cx="581194" cy="91440"/>
        </a:xfrm>
        <a:custGeom>
          <a:avLst/>
          <a:gdLst/>
          <a:ahLst/>
          <a:cxnLst/>
          <a:rect l="0" t="0" r="0" b="0"/>
          <a:pathLst>
            <a:path>
              <a:moveTo>
                <a:pt x="0" y="45720"/>
              </a:moveTo>
              <a:lnTo>
                <a:pt x="307697" y="45720"/>
              </a:lnTo>
              <a:lnTo>
                <a:pt x="307697" y="131585"/>
              </a:lnTo>
              <a:lnTo>
                <a:pt x="581194" y="131585"/>
              </a:lnTo>
            </a:path>
          </a:pathLst>
        </a:custGeom>
        <a:noFill/>
        <a:ln w="6350" cap="flat" cmpd="sng" algn="ctr">
          <a:solidFill>
            <a:schemeClr val="accent5">
              <a:hueOff val="180003"/>
              <a:satOff val="4346"/>
              <a:lumOff val="-209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52027" y="2262162"/>
        <a:ext cx="30889" cy="4063"/>
      </dsp:txXfrm>
    </dsp:sp>
    <dsp:sp modelId="{B5D64DE9-B7AF-41D1-81DC-7AC7DBFA8E14}">
      <dsp:nvSpPr>
        <dsp:cNvPr id="0" name=""/>
        <dsp:cNvSpPr/>
      </dsp:nvSpPr>
      <dsp:spPr>
        <a:xfrm>
          <a:off x="2513849" y="1734746"/>
          <a:ext cx="1764825" cy="1058895"/>
        </a:xfrm>
        <a:prstGeom prst="rect">
          <a:avLst/>
        </a:prstGeom>
        <a:solidFill>
          <a:schemeClr val="accent5">
            <a:hueOff val="160003"/>
            <a:satOff val="3863"/>
            <a:lumOff val="-186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US" sz="1200" kern="1200"/>
            <a:t>Multi-Class Problem</a:t>
          </a:r>
        </a:p>
      </dsp:txBody>
      <dsp:txXfrm>
        <a:off x="2513849" y="1734746"/>
        <a:ext cx="1764825" cy="1058895"/>
      </dsp:txXfrm>
    </dsp:sp>
    <dsp:sp modelId="{A9C231AB-922C-43CF-A207-D8CCDE55ED6D}">
      <dsp:nvSpPr>
        <dsp:cNvPr id="0" name=""/>
        <dsp:cNvSpPr/>
      </dsp:nvSpPr>
      <dsp:spPr>
        <a:xfrm>
          <a:off x="1225526" y="3141557"/>
          <a:ext cx="4925390" cy="289444"/>
        </a:xfrm>
        <a:custGeom>
          <a:avLst/>
          <a:gdLst/>
          <a:ahLst/>
          <a:cxnLst/>
          <a:rect l="0" t="0" r="0" b="0"/>
          <a:pathLst>
            <a:path>
              <a:moveTo>
                <a:pt x="4925390" y="0"/>
              </a:moveTo>
              <a:lnTo>
                <a:pt x="4925390" y="161822"/>
              </a:lnTo>
              <a:lnTo>
                <a:pt x="0" y="161822"/>
              </a:lnTo>
              <a:lnTo>
                <a:pt x="0" y="289444"/>
              </a:lnTo>
            </a:path>
          </a:pathLst>
        </a:custGeom>
        <a:noFill/>
        <a:ln w="6350" cap="flat" cmpd="sng" algn="ctr">
          <a:solidFill>
            <a:schemeClr val="accent5">
              <a:hueOff val="225004"/>
              <a:satOff val="5432"/>
              <a:lumOff val="-2622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64827" y="3284248"/>
        <a:ext cx="246788" cy="4063"/>
      </dsp:txXfrm>
    </dsp:sp>
    <dsp:sp modelId="{CC11143E-F69B-4C8F-8137-02528B1E230C}">
      <dsp:nvSpPr>
        <dsp:cNvPr id="0" name=""/>
        <dsp:cNvSpPr/>
      </dsp:nvSpPr>
      <dsp:spPr>
        <a:xfrm>
          <a:off x="4890469" y="1556761"/>
          <a:ext cx="2520894" cy="1586595"/>
        </a:xfrm>
        <a:prstGeom prst="rect">
          <a:avLst/>
        </a:prstGeom>
        <a:solidFill>
          <a:schemeClr val="accent5">
            <a:hueOff val="200004"/>
            <a:satOff val="4829"/>
            <a:lumOff val="-233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US" sz="1200" kern="1200" dirty="0"/>
            <a:t>Involves distinguishing among three or more distinct classes or categories. Each instance in the dataset is labeled with one of these multiple classes. </a:t>
          </a:r>
        </a:p>
      </dsp:txBody>
      <dsp:txXfrm>
        <a:off x="4890469" y="1556761"/>
        <a:ext cx="2520894" cy="1586595"/>
      </dsp:txXfrm>
    </dsp:sp>
    <dsp:sp modelId="{92FD1A70-CCFE-48BD-8AAB-2DDE1329D1E4}">
      <dsp:nvSpPr>
        <dsp:cNvPr id="0" name=""/>
        <dsp:cNvSpPr/>
      </dsp:nvSpPr>
      <dsp:spPr>
        <a:xfrm>
          <a:off x="2106139" y="3947129"/>
          <a:ext cx="375309" cy="91440"/>
        </a:xfrm>
        <a:custGeom>
          <a:avLst/>
          <a:gdLst/>
          <a:ahLst/>
          <a:cxnLst/>
          <a:rect l="0" t="0" r="0" b="0"/>
          <a:pathLst>
            <a:path>
              <a:moveTo>
                <a:pt x="0" y="45720"/>
              </a:moveTo>
              <a:lnTo>
                <a:pt x="375309" y="45720"/>
              </a:lnTo>
            </a:path>
          </a:pathLst>
        </a:custGeom>
        <a:noFill/>
        <a:ln w="6350" cap="flat" cmpd="sng" algn="ctr">
          <a:solidFill>
            <a:schemeClr val="accent5">
              <a:hueOff val="270005"/>
              <a:satOff val="6519"/>
              <a:lumOff val="-31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83646" y="3990817"/>
        <a:ext cx="20295" cy="4063"/>
      </dsp:txXfrm>
    </dsp:sp>
    <dsp:sp modelId="{5CFD97EB-AC83-4B6F-9BD4-7ABC52617CAA}">
      <dsp:nvSpPr>
        <dsp:cNvPr id="0" name=""/>
        <dsp:cNvSpPr/>
      </dsp:nvSpPr>
      <dsp:spPr>
        <a:xfrm>
          <a:off x="343114" y="3463401"/>
          <a:ext cx="1764825" cy="1058895"/>
        </a:xfrm>
        <a:prstGeom prst="rect">
          <a:avLst/>
        </a:prstGeom>
        <a:solidFill>
          <a:schemeClr val="accent5">
            <a:hueOff val="240004"/>
            <a:satOff val="5795"/>
            <a:lumOff val="-279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US" sz="1200" kern="1200" dirty="0"/>
            <a:t>Example1:Handwritten Digit Recognition: Classify images of digits (0-9).</a:t>
          </a:r>
        </a:p>
      </dsp:txBody>
      <dsp:txXfrm>
        <a:off x="343114" y="3463401"/>
        <a:ext cx="1764825" cy="1058895"/>
      </dsp:txXfrm>
    </dsp:sp>
    <dsp:sp modelId="{B23CA1D7-A58B-4449-ACD8-042C3099FECB}">
      <dsp:nvSpPr>
        <dsp:cNvPr id="0" name=""/>
        <dsp:cNvSpPr/>
      </dsp:nvSpPr>
      <dsp:spPr>
        <a:xfrm>
          <a:off x="4276875" y="3947129"/>
          <a:ext cx="375309" cy="91440"/>
        </a:xfrm>
        <a:custGeom>
          <a:avLst/>
          <a:gdLst/>
          <a:ahLst/>
          <a:cxnLst/>
          <a:rect l="0" t="0" r="0" b="0"/>
          <a:pathLst>
            <a:path>
              <a:moveTo>
                <a:pt x="0" y="45720"/>
              </a:moveTo>
              <a:lnTo>
                <a:pt x="375309" y="45720"/>
              </a:lnTo>
            </a:path>
          </a:pathLst>
        </a:custGeom>
        <a:noFill/>
        <a:ln w="6350" cap="flat" cmpd="sng" algn="ctr">
          <a:solidFill>
            <a:schemeClr val="accent5">
              <a:hueOff val="315006"/>
              <a:satOff val="7605"/>
              <a:lumOff val="-3671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54382" y="3990817"/>
        <a:ext cx="20295" cy="4063"/>
      </dsp:txXfrm>
    </dsp:sp>
    <dsp:sp modelId="{22C893E7-5A75-45DD-BAC4-2A4AFCF398A3}">
      <dsp:nvSpPr>
        <dsp:cNvPr id="0" name=""/>
        <dsp:cNvSpPr/>
      </dsp:nvSpPr>
      <dsp:spPr>
        <a:xfrm>
          <a:off x="2513849" y="3463401"/>
          <a:ext cx="1764825" cy="1058895"/>
        </a:xfrm>
        <a:prstGeom prst="rect">
          <a:avLst/>
        </a:prstGeom>
        <a:solidFill>
          <a:schemeClr val="accent5">
            <a:hueOff val="280005"/>
            <a:satOff val="6760"/>
            <a:lumOff val="-326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US" sz="1200" kern="1200" dirty="0"/>
            <a:t>Example2:Language Identification: Classify text as one of several languages (e.g., English, French, Spanish, etc.).</a:t>
          </a:r>
        </a:p>
      </dsp:txBody>
      <dsp:txXfrm>
        <a:off x="2513849" y="3463401"/>
        <a:ext cx="1764825" cy="1058895"/>
      </dsp:txXfrm>
    </dsp:sp>
    <dsp:sp modelId="{4D18B17F-76D1-4FC6-80A2-E01CDBF19493}">
      <dsp:nvSpPr>
        <dsp:cNvPr id="0" name=""/>
        <dsp:cNvSpPr/>
      </dsp:nvSpPr>
      <dsp:spPr>
        <a:xfrm>
          <a:off x="3848825" y="4520497"/>
          <a:ext cx="2159970" cy="375309"/>
        </a:xfrm>
        <a:custGeom>
          <a:avLst/>
          <a:gdLst/>
          <a:ahLst/>
          <a:cxnLst/>
          <a:rect l="0" t="0" r="0" b="0"/>
          <a:pathLst>
            <a:path>
              <a:moveTo>
                <a:pt x="2159970" y="0"/>
              </a:moveTo>
              <a:lnTo>
                <a:pt x="2159970" y="204754"/>
              </a:lnTo>
              <a:lnTo>
                <a:pt x="0" y="204754"/>
              </a:lnTo>
              <a:lnTo>
                <a:pt x="0" y="375309"/>
              </a:lnTo>
            </a:path>
          </a:pathLst>
        </a:custGeom>
        <a:noFill/>
        <a:ln w="6350" cap="flat" cmpd="sng" algn="ctr">
          <a:solidFill>
            <a:schemeClr val="accent5">
              <a:hueOff val="360006"/>
              <a:satOff val="8692"/>
              <a:lumOff val="-4196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73866" y="4706120"/>
        <a:ext cx="109888" cy="4063"/>
      </dsp:txXfrm>
    </dsp:sp>
    <dsp:sp modelId="{47D63613-4D46-443A-931F-0BBBBC361F46}">
      <dsp:nvSpPr>
        <dsp:cNvPr id="0" name=""/>
        <dsp:cNvSpPr/>
      </dsp:nvSpPr>
      <dsp:spPr>
        <a:xfrm>
          <a:off x="4684585" y="3463401"/>
          <a:ext cx="2648420" cy="1058895"/>
        </a:xfrm>
        <a:prstGeom prst="rect">
          <a:avLst/>
        </a:prstGeom>
        <a:solidFill>
          <a:schemeClr val="accent5">
            <a:hueOff val="320006"/>
            <a:satOff val="7726"/>
            <a:lumOff val="-37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US" sz="1200" kern="1200" dirty="0"/>
            <a:t>Output: The model outputs one of three or more possible classes</a:t>
          </a:r>
        </a:p>
      </dsp:txBody>
      <dsp:txXfrm>
        <a:off x="4684585" y="3463401"/>
        <a:ext cx="2648420" cy="1058895"/>
      </dsp:txXfrm>
    </dsp:sp>
    <dsp:sp modelId="{E7A47840-B3F1-43CB-9624-8C53E8D8C8B7}">
      <dsp:nvSpPr>
        <dsp:cNvPr id="0" name=""/>
        <dsp:cNvSpPr/>
      </dsp:nvSpPr>
      <dsp:spPr>
        <a:xfrm>
          <a:off x="343114" y="4928206"/>
          <a:ext cx="7011422" cy="1058895"/>
        </a:xfrm>
        <a:prstGeom prst="rect">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6478" tIns="90774" rIns="86478" bIns="90774" numCol="1" spcCol="1270" anchor="ctr" anchorCtr="0">
          <a:noAutofit/>
        </a:bodyPr>
        <a:lstStyle/>
        <a:p>
          <a:pPr marL="0" lvl="0" indent="0" algn="ctr" defTabSz="533400">
            <a:lnSpc>
              <a:spcPct val="90000"/>
            </a:lnSpc>
            <a:spcBef>
              <a:spcPct val="0"/>
            </a:spcBef>
            <a:spcAft>
              <a:spcPct val="35000"/>
            </a:spcAft>
            <a:buNone/>
          </a:pPr>
          <a:r>
            <a:rPr lang="en-IN" sz="1200" b="1" kern="1200" dirty="0"/>
            <a:t>For our project on sentiment analysis,</a:t>
          </a:r>
        </a:p>
        <a:p>
          <a:pPr marL="0" lvl="0" indent="0" algn="ctr" defTabSz="533400">
            <a:lnSpc>
              <a:spcPct val="90000"/>
            </a:lnSpc>
            <a:spcBef>
              <a:spcPct val="0"/>
            </a:spcBef>
            <a:spcAft>
              <a:spcPct val="35000"/>
            </a:spcAft>
            <a:buNone/>
          </a:pPr>
          <a:r>
            <a:rPr lang="en-IN" sz="1200" b="1" kern="1200" dirty="0"/>
            <a:t> All the texts and reviews are analysed and a sentiment based on 2 classes are classified as positive and negative. So </a:t>
          </a:r>
          <a:r>
            <a:rPr lang="en-IN" sz="1400" b="0" kern="1200" dirty="0"/>
            <a:t>by this, it can be clearly defined as a binary class problem</a:t>
          </a:r>
          <a:r>
            <a:rPr lang="en-IN" sz="1200" b="1" kern="1200" dirty="0"/>
            <a:t>.</a:t>
          </a:r>
          <a:endParaRPr lang="en-US" sz="1200" kern="1200" dirty="0"/>
        </a:p>
      </dsp:txBody>
      <dsp:txXfrm>
        <a:off x="343114" y="4928206"/>
        <a:ext cx="7011422" cy="105889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3AC78-0A55-41EE-A35D-151BFB0610C2}">
      <dsp:nvSpPr>
        <dsp:cNvPr id="0" name=""/>
        <dsp:cNvSpPr/>
      </dsp:nvSpPr>
      <dsp:spPr>
        <a:xfrm>
          <a:off x="0" y="4499"/>
          <a:ext cx="6373813" cy="95840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5A3556-4F4A-4822-ADC2-EB77C6D2734A}">
      <dsp:nvSpPr>
        <dsp:cNvPr id="0" name=""/>
        <dsp:cNvSpPr/>
      </dsp:nvSpPr>
      <dsp:spPr>
        <a:xfrm>
          <a:off x="289918" y="220141"/>
          <a:ext cx="527124" cy="527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FC1AA-C048-46D1-9F3E-66B666E92D84}">
      <dsp:nvSpPr>
        <dsp:cNvPr id="0" name=""/>
        <dsp:cNvSpPr/>
      </dsp:nvSpPr>
      <dsp:spPr>
        <a:xfrm>
          <a:off x="1106961" y="4499"/>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622300">
            <a:lnSpc>
              <a:spcPct val="90000"/>
            </a:lnSpc>
            <a:spcBef>
              <a:spcPct val="0"/>
            </a:spcBef>
            <a:spcAft>
              <a:spcPct val="35000"/>
            </a:spcAft>
            <a:buNone/>
          </a:pPr>
          <a:r>
            <a:rPr lang="en-US" sz="1400" kern="1200"/>
            <a:t>The IMDb dataset is typically considered to be balanced. This dataset consists of 50,000 movie reviews that are evenly split between two classes: positive and negative sentiment. Specifically, there are 25,000 positive reviews and 25,000 negative reviews.</a:t>
          </a:r>
        </a:p>
      </dsp:txBody>
      <dsp:txXfrm>
        <a:off x="1106961" y="4499"/>
        <a:ext cx="5266852" cy="958408"/>
      </dsp:txXfrm>
    </dsp:sp>
    <dsp:sp modelId="{D83373EA-E6E2-44F9-B216-4AE1A5946B3C}">
      <dsp:nvSpPr>
        <dsp:cNvPr id="0" name=""/>
        <dsp:cNvSpPr/>
      </dsp:nvSpPr>
      <dsp:spPr>
        <a:xfrm>
          <a:off x="0" y="1202510"/>
          <a:ext cx="6373813" cy="95840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32C979-8773-4893-9FDE-56435A801BAF}">
      <dsp:nvSpPr>
        <dsp:cNvPr id="0" name=""/>
        <dsp:cNvSpPr/>
      </dsp:nvSpPr>
      <dsp:spPr>
        <a:xfrm>
          <a:off x="289918" y="1418152"/>
          <a:ext cx="527124" cy="527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38FF79-9436-4902-9045-9CF985C8E8B6}">
      <dsp:nvSpPr>
        <dsp:cNvPr id="0" name=""/>
        <dsp:cNvSpPr/>
      </dsp:nvSpPr>
      <dsp:spPr>
        <a:xfrm>
          <a:off x="1106961" y="1202510"/>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622300">
            <a:lnSpc>
              <a:spcPct val="90000"/>
            </a:lnSpc>
            <a:spcBef>
              <a:spcPct val="0"/>
            </a:spcBef>
            <a:spcAft>
              <a:spcPct val="35000"/>
            </a:spcAft>
            <a:buNone/>
          </a:pPr>
          <a:r>
            <a:rPr lang="en-US" sz="1400" kern="1200"/>
            <a:t>Here are some details about the IMDb dataset:</a:t>
          </a:r>
        </a:p>
      </dsp:txBody>
      <dsp:txXfrm>
        <a:off x="1106961" y="1202510"/>
        <a:ext cx="5266852" cy="958408"/>
      </dsp:txXfrm>
    </dsp:sp>
    <dsp:sp modelId="{784D3E36-C93F-4E87-AFFC-657BFFE8B04D}">
      <dsp:nvSpPr>
        <dsp:cNvPr id="0" name=""/>
        <dsp:cNvSpPr/>
      </dsp:nvSpPr>
      <dsp:spPr>
        <a:xfrm>
          <a:off x="0" y="2400520"/>
          <a:ext cx="6373813" cy="95840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E7833A-ED4C-4A77-8E60-FB6370982E30}">
      <dsp:nvSpPr>
        <dsp:cNvPr id="0" name=""/>
        <dsp:cNvSpPr/>
      </dsp:nvSpPr>
      <dsp:spPr>
        <a:xfrm>
          <a:off x="289918" y="2616162"/>
          <a:ext cx="527124" cy="527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75A279-BD97-4A0D-8435-E0E584E2A555}">
      <dsp:nvSpPr>
        <dsp:cNvPr id="0" name=""/>
        <dsp:cNvSpPr/>
      </dsp:nvSpPr>
      <dsp:spPr>
        <a:xfrm>
          <a:off x="1106961" y="2400520"/>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622300">
            <a:lnSpc>
              <a:spcPct val="90000"/>
            </a:lnSpc>
            <a:spcBef>
              <a:spcPct val="0"/>
            </a:spcBef>
            <a:spcAft>
              <a:spcPct val="35000"/>
            </a:spcAft>
            <a:buNone/>
          </a:pPr>
          <a:r>
            <a:rPr lang="en-US" sz="1400" kern="1200"/>
            <a:t>1.	Size: 50,000 movie reviews in total.</a:t>
          </a:r>
        </a:p>
      </dsp:txBody>
      <dsp:txXfrm>
        <a:off x="1106961" y="2400520"/>
        <a:ext cx="5266852" cy="958408"/>
      </dsp:txXfrm>
    </dsp:sp>
    <dsp:sp modelId="{3B1AB7E9-BD95-40CF-B26E-31FB4A7F7005}">
      <dsp:nvSpPr>
        <dsp:cNvPr id="0" name=""/>
        <dsp:cNvSpPr/>
      </dsp:nvSpPr>
      <dsp:spPr>
        <a:xfrm>
          <a:off x="0" y="3598531"/>
          <a:ext cx="6373813" cy="95840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D6DDD3-0657-4EED-BDCF-5C276A4B2D9A}">
      <dsp:nvSpPr>
        <dsp:cNvPr id="0" name=""/>
        <dsp:cNvSpPr/>
      </dsp:nvSpPr>
      <dsp:spPr>
        <a:xfrm>
          <a:off x="289918" y="3814173"/>
          <a:ext cx="527124" cy="5271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E10829-947D-4DBD-9226-C25040CEA71F}">
      <dsp:nvSpPr>
        <dsp:cNvPr id="0" name=""/>
        <dsp:cNvSpPr/>
      </dsp:nvSpPr>
      <dsp:spPr>
        <a:xfrm>
          <a:off x="1106961" y="3598531"/>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622300">
            <a:lnSpc>
              <a:spcPct val="90000"/>
            </a:lnSpc>
            <a:spcBef>
              <a:spcPct val="0"/>
            </a:spcBef>
            <a:spcAft>
              <a:spcPct val="35000"/>
            </a:spcAft>
            <a:buNone/>
          </a:pPr>
          <a:r>
            <a:rPr lang="en-US" sz="1400" kern="1200"/>
            <a:t>2.	Classes: Two classes - positive sentiment and negative sentiment.</a:t>
          </a:r>
        </a:p>
      </dsp:txBody>
      <dsp:txXfrm>
        <a:off x="1106961" y="3598531"/>
        <a:ext cx="5266852" cy="958408"/>
      </dsp:txXfrm>
    </dsp:sp>
    <dsp:sp modelId="{DE2E6C1A-43D1-40F3-88A1-99668653E14B}">
      <dsp:nvSpPr>
        <dsp:cNvPr id="0" name=""/>
        <dsp:cNvSpPr/>
      </dsp:nvSpPr>
      <dsp:spPr>
        <a:xfrm>
          <a:off x="0" y="4796541"/>
          <a:ext cx="6373813" cy="958408"/>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6273E-ECDC-4779-A93B-443A15F054FD}">
      <dsp:nvSpPr>
        <dsp:cNvPr id="0" name=""/>
        <dsp:cNvSpPr/>
      </dsp:nvSpPr>
      <dsp:spPr>
        <a:xfrm>
          <a:off x="289918" y="5012183"/>
          <a:ext cx="527124" cy="5271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2E46A1-ED6A-48EC-B80A-84CA16C5535F}">
      <dsp:nvSpPr>
        <dsp:cNvPr id="0" name=""/>
        <dsp:cNvSpPr/>
      </dsp:nvSpPr>
      <dsp:spPr>
        <a:xfrm>
          <a:off x="1106961" y="4796541"/>
          <a:ext cx="5266852" cy="958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432" tIns="101432" rIns="101432" bIns="101432" numCol="1" spcCol="1270" anchor="ctr" anchorCtr="0">
          <a:noAutofit/>
        </a:bodyPr>
        <a:lstStyle/>
        <a:p>
          <a:pPr marL="0" lvl="0" indent="0" algn="l" defTabSz="622300">
            <a:lnSpc>
              <a:spcPct val="90000"/>
            </a:lnSpc>
            <a:spcBef>
              <a:spcPct val="0"/>
            </a:spcBef>
            <a:spcAft>
              <a:spcPct val="35000"/>
            </a:spcAft>
            <a:buNone/>
          </a:pPr>
          <a:r>
            <a:rPr lang="en-US" sz="1400" kern="1200"/>
            <a:t>3.	Distribution: 25,000 reviews for each class.</a:t>
          </a:r>
        </a:p>
      </dsp:txBody>
      <dsp:txXfrm>
        <a:off x="1106961" y="4796541"/>
        <a:ext cx="5266852" cy="9584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5/22/2024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5/22/2024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13</a:t>
            </a:fld>
            <a:endParaRPr lang="en-US" dirty="0"/>
          </a:p>
        </p:txBody>
      </p:sp>
    </p:spTree>
    <p:extLst>
      <p:ext uri="{BB962C8B-B14F-4D97-AF65-F5344CB8AC3E}">
        <p14:creationId xmlns:p14="http://schemas.microsoft.com/office/powerpoint/2010/main" val="3612472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1358227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15</a:t>
            </a:fld>
            <a:endParaRPr lang="en-US" dirty="0"/>
          </a:p>
        </p:txBody>
      </p:sp>
    </p:spTree>
    <p:extLst>
      <p:ext uri="{BB962C8B-B14F-4D97-AF65-F5344CB8AC3E}">
        <p14:creationId xmlns:p14="http://schemas.microsoft.com/office/powerpoint/2010/main" val="3969906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16</a:t>
            </a:fld>
            <a:endParaRPr lang="en-US" dirty="0"/>
          </a:p>
        </p:txBody>
      </p:sp>
    </p:spTree>
    <p:extLst>
      <p:ext uri="{BB962C8B-B14F-4D97-AF65-F5344CB8AC3E}">
        <p14:creationId xmlns:p14="http://schemas.microsoft.com/office/powerpoint/2010/main" val="113363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17</a:t>
            </a:fld>
            <a:endParaRPr lang="en-US" dirty="0"/>
          </a:p>
        </p:txBody>
      </p:sp>
    </p:spTree>
    <p:extLst>
      <p:ext uri="{BB962C8B-B14F-4D97-AF65-F5344CB8AC3E}">
        <p14:creationId xmlns:p14="http://schemas.microsoft.com/office/powerpoint/2010/main" val="307357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18</a:t>
            </a:fld>
            <a:endParaRPr lang="en-US" dirty="0"/>
          </a:p>
        </p:txBody>
      </p:sp>
    </p:spTree>
    <p:extLst>
      <p:ext uri="{BB962C8B-B14F-4D97-AF65-F5344CB8AC3E}">
        <p14:creationId xmlns:p14="http://schemas.microsoft.com/office/powerpoint/2010/main" val="3246007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20</a:t>
            </a:fld>
            <a:endParaRPr lang="en-US" dirty="0"/>
          </a:p>
        </p:txBody>
      </p:sp>
    </p:spTree>
    <p:extLst>
      <p:ext uri="{BB962C8B-B14F-4D97-AF65-F5344CB8AC3E}">
        <p14:creationId xmlns:p14="http://schemas.microsoft.com/office/powerpoint/2010/main" val="7343611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21</a:t>
            </a:fld>
            <a:endParaRPr lang="en-US" dirty="0"/>
          </a:p>
        </p:txBody>
      </p:sp>
    </p:spTree>
    <p:extLst>
      <p:ext uri="{BB962C8B-B14F-4D97-AF65-F5344CB8AC3E}">
        <p14:creationId xmlns:p14="http://schemas.microsoft.com/office/powerpoint/2010/main" val="1375740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22</a:t>
            </a:fld>
            <a:endParaRPr lang="en-US" dirty="0"/>
          </a:p>
        </p:txBody>
      </p:sp>
    </p:spTree>
    <p:extLst>
      <p:ext uri="{BB962C8B-B14F-4D97-AF65-F5344CB8AC3E}">
        <p14:creationId xmlns:p14="http://schemas.microsoft.com/office/powerpoint/2010/main" val="2213826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24</a:t>
            </a:fld>
            <a:endParaRPr lang="en-US" dirty="0"/>
          </a:p>
        </p:txBody>
      </p:sp>
    </p:spTree>
    <p:extLst>
      <p:ext uri="{BB962C8B-B14F-4D97-AF65-F5344CB8AC3E}">
        <p14:creationId xmlns:p14="http://schemas.microsoft.com/office/powerpoint/2010/main" val="2902376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25</a:t>
            </a:fld>
            <a:endParaRPr lang="en-US" dirty="0"/>
          </a:p>
        </p:txBody>
      </p:sp>
    </p:spTree>
    <p:extLst>
      <p:ext uri="{BB962C8B-B14F-4D97-AF65-F5344CB8AC3E}">
        <p14:creationId xmlns:p14="http://schemas.microsoft.com/office/powerpoint/2010/main" val="11861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27</a:t>
            </a:fld>
            <a:endParaRPr lang="en-US" dirty="0"/>
          </a:p>
        </p:txBody>
      </p:sp>
    </p:spTree>
    <p:extLst>
      <p:ext uri="{BB962C8B-B14F-4D97-AF65-F5344CB8AC3E}">
        <p14:creationId xmlns:p14="http://schemas.microsoft.com/office/powerpoint/2010/main" val="4024436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29</a:t>
            </a:fld>
            <a:endParaRPr lang="en-US" dirty="0"/>
          </a:p>
        </p:txBody>
      </p:sp>
    </p:spTree>
    <p:extLst>
      <p:ext uri="{BB962C8B-B14F-4D97-AF65-F5344CB8AC3E}">
        <p14:creationId xmlns:p14="http://schemas.microsoft.com/office/powerpoint/2010/main" val="9461294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30</a:t>
            </a:fld>
            <a:endParaRPr lang="en-US" dirty="0"/>
          </a:p>
        </p:txBody>
      </p:sp>
    </p:spTree>
    <p:extLst>
      <p:ext uri="{BB962C8B-B14F-4D97-AF65-F5344CB8AC3E}">
        <p14:creationId xmlns:p14="http://schemas.microsoft.com/office/powerpoint/2010/main" val="1536385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31</a:t>
            </a:fld>
            <a:endParaRPr lang="en-US" dirty="0"/>
          </a:p>
        </p:txBody>
      </p:sp>
    </p:spTree>
    <p:extLst>
      <p:ext uri="{BB962C8B-B14F-4D97-AF65-F5344CB8AC3E}">
        <p14:creationId xmlns:p14="http://schemas.microsoft.com/office/powerpoint/2010/main" val="31429325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32</a:t>
            </a:fld>
            <a:endParaRPr lang="en-US" dirty="0"/>
          </a:p>
        </p:txBody>
      </p:sp>
    </p:spTree>
    <p:extLst>
      <p:ext uri="{BB962C8B-B14F-4D97-AF65-F5344CB8AC3E}">
        <p14:creationId xmlns:p14="http://schemas.microsoft.com/office/powerpoint/2010/main" val="333993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33</a:t>
            </a:fld>
            <a:endParaRPr lang="en-US" dirty="0"/>
          </a:p>
        </p:txBody>
      </p:sp>
    </p:spTree>
    <p:extLst>
      <p:ext uri="{BB962C8B-B14F-4D97-AF65-F5344CB8AC3E}">
        <p14:creationId xmlns:p14="http://schemas.microsoft.com/office/powerpoint/2010/main" val="3808095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34</a:t>
            </a:fld>
            <a:endParaRPr lang="en-US" dirty="0"/>
          </a:p>
        </p:txBody>
      </p:sp>
    </p:spTree>
    <p:extLst>
      <p:ext uri="{BB962C8B-B14F-4D97-AF65-F5344CB8AC3E}">
        <p14:creationId xmlns:p14="http://schemas.microsoft.com/office/powerpoint/2010/main" val="604994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2711720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168089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994699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3114684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10</a:t>
            </a:fld>
            <a:endParaRPr lang="en-US" dirty="0"/>
          </a:p>
        </p:txBody>
      </p:sp>
    </p:spTree>
    <p:extLst>
      <p:ext uri="{BB962C8B-B14F-4D97-AF65-F5344CB8AC3E}">
        <p14:creationId xmlns:p14="http://schemas.microsoft.com/office/powerpoint/2010/main" val="93322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11</a:t>
            </a:fld>
            <a:endParaRPr lang="en-US" dirty="0"/>
          </a:p>
        </p:txBody>
      </p:sp>
    </p:spTree>
    <p:extLst>
      <p:ext uri="{BB962C8B-B14F-4D97-AF65-F5344CB8AC3E}">
        <p14:creationId xmlns:p14="http://schemas.microsoft.com/office/powerpoint/2010/main" val="3453811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dirty="0"/>
          </a:p>
        </p:txBody>
      </p:sp>
    </p:spTree>
    <p:extLst>
      <p:ext uri="{BB962C8B-B14F-4D97-AF65-F5344CB8AC3E}">
        <p14:creationId xmlns:p14="http://schemas.microsoft.com/office/powerpoint/2010/main" val="3274403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9362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773056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748930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4119266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207653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94073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63223463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47365650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15189351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4728586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4541337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3116743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454823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1766735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22205872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8" r:id="rId14"/>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Oval 16">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 name="Group 18">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0" name="Freeform: Shape 1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5" name="Rectangle 24">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b="3885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27" name="Rectangle 26">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92000" y="-3"/>
            <a:ext cx="9000000"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5559136" y="549274"/>
            <a:ext cx="5995556" cy="4806849"/>
          </a:xfrm>
        </p:spPr>
        <p:txBody>
          <a:bodyPr vert="horz" wrap="square" lIns="0" tIns="0" rIns="0" bIns="0" rtlCol="0" anchor="b" anchorCtr="0">
            <a:noAutofit/>
          </a:bodyPr>
          <a:lstStyle/>
          <a:p>
            <a:r>
              <a:rPr lang="en-US" sz="3200" b="1" i="0" kern="1200" dirty="0">
                <a:solidFill>
                  <a:schemeClr val="tx1"/>
                </a:solidFill>
                <a:effectLst/>
                <a:latin typeface="+mj-lt"/>
                <a:ea typeface="+mj-ea"/>
                <a:cs typeface="+mj-cs"/>
              </a:rPr>
              <a:t>Sentiment Analysis</a:t>
            </a:r>
            <a:br>
              <a:rPr lang="en-US" sz="3200" b="1" i="0" kern="1200" dirty="0">
                <a:solidFill>
                  <a:schemeClr val="tx1"/>
                </a:solidFill>
                <a:effectLst/>
                <a:latin typeface="+mj-lt"/>
                <a:ea typeface="+mj-ea"/>
                <a:cs typeface="+mj-cs"/>
              </a:rPr>
            </a:br>
            <a:r>
              <a:rPr lang="en-US" sz="3200" i="0" kern="1200" dirty="0">
                <a:solidFill>
                  <a:schemeClr val="tx1"/>
                </a:solidFill>
                <a:effectLst/>
                <a:latin typeface="+mj-lt"/>
                <a:ea typeface="+mj-ea"/>
                <a:cs typeface="+mj-cs"/>
              </a:rPr>
              <a:t>( </a:t>
            </a:r>
            <a:r>
              <a:rPr lang="en-US" sz="3200" i="0" kern="1200" dirty="0" err="1">
                <a:solidFill>
                  <a:schemeClr val="tx1"/>
                </a:solidFill>
                <a:effectLst/>
                <a:latin typeface="+mj-lt"/>
                <a:ea typeface="+mj-ea"/>
                <a:cs typeface="+mj-cs"/>
              </a:rPr>
              <a:t>Analyse</a:t>
            </a:r>
            <a:r>
              <a:rPr lang="en-US" sz="3200" i="0" kern="1200" dirty="0">
                <a:solidFill>
                  <a:schemeClr val="tx1"/>
                </a:solidFill>
                <a:effectLst/>
                <a:latin typeface="+mj-lt"/>
                <a:ea typeface="+mj-ea"/>
                <a:cs typeface="+mj-cs"/>
              </a:rPr>
              <a:t> the review or the text and provide the sentiment as whether it is positive or negative)</a:t>
            </a:r>
            <a:br>
              <a:rPr lang="en-US" sz="3200" i="0" kern="1200">
                <a:solidFill>
                  <a:schemeClr val="tx1"/>
                </a:solidFill>
                <a:effectLst/>
                <a:latin typeface="+mj-lt"/>
                <a:ea typeface="+mj-ea"/>
                <a:cs typeface="+mj-cs"/>
              </a:rPr>
            </a:br>
            <a:br>
              <a:rPr lang="en-US" sz="3200" i="0" kern="1200">
                <a:solidFill>
                  <a:schemeClr val="tx1"/>
                </a:solidFill>
                <a:effectLst/>
                <a:latin typeface="+mj-lt"/>
                <a:ea typeface="+mj-ea"/>
                <a:cs typeface="+mj-cs"/>
              </a:rPr>
            </a:br>
            <a:r>
              <a:rPr lang="en-US" sz="3200" i="0" kern="1200">
                <a:solidFill>
                  <a:schemeClr val="tx1"/>
                </a:solidFill>
                <a:effectLst/>
                <a:latin typeface="+mj-lt"/>
                <a:ea typeface="+mj-ea"/>
                <a:cs typeface="+mj-cs"/>
              </a:rPr>
              <a:t>Team2</a:t>
            </a:r>
            <a:r>
              <a:rPr lang="en-US" sz="3200" i="0" kern="1200" dirty="0">
                <a:solidFill>
                  <a:schemeClr val="tx1"/>
                </a:solidFill>
                <a:effectLst/>
                <a:latin typeface="+mj-lt"/>
                <a:ea typeface="+mj-ea"/>
                <a:cs typeface="+mj-cs"/>
              </a:rPr>
              <a:t>:</a:t>
            </a:r>
            <a:br>
              <a:rPr lang="en-US" sz="3200" i="0" kern="1200" dirty="0">
                <a:solidFill>
                  <a:schemeClr val="tx1"/>
                </a:solidFill>
                <a:effectLst/>
                <a:latin typeface="+mj-lt"/>
                <a:ea typeface="+mj-ea"/>
                <a:cs typeface="+mj-cs"/>
              </a:rPr>
            </a:br>
            <a:r>
              <a:rPr lang="en-US" sz="3200" i="0" kern="1200" dirty="0">
                <a:solidFill>
                  <a:schemeClr val="tx1"/>
                </a:solidFill>
                <a:effectLst/>
                <a:latin typeface="+mj-lt"/>
                <a:ea typeface="+mj-ea"/>
                <a:cs typeface="+mj-cs"/>
              </a:rPr>
              <a:t>Sheryl AG</a:t>
            </a:r>
            <a:br>
              <a:rPr lang="en-US" sz="3200" i="0" kern="1200" dirty="0">
                <a:solidFill>
                  <a:schemeClr val="tx1"/>
                </a:solidFill>
                <a:effectLst/>
                <a:latin typeface="+mj-lt"/>
                <a:ea typeface="+mj-ea"/>
                <a:cs typeface="+mj-cs"/>
              </a:rPr>
            </a:br>
            <a:r>
              <a:rPr lang="en-US" sz="3200" i="0" kern="1200" dirty="0">
                <a:solidFill>
                  <a:schemeClr val="tx1"/>
                </a:solidFill>
                <a:effectLst/>
                <a:latin typeface="+mj-lt"/>
                <a:ea typeface="+mj-ea"/>
                <a:cs typeface="+mj-cs"/>
              </a:rPr>
              <a:t>Niranjani T</a:t>
            </a:r>
            <a:br>
              <a:rPr lang="en-US" sz="3200" i="0" kern="1200" dirty="0">
                <a:solidFill>
                  <a:schemeClr val="tx1"/>
                </a:solidFill>
                <a:effectLst/>
                <a:latin typeface="+mj-lt"/>
                <a:ea typeface="+mj-ea"/>
                <a:cs typeface="+mj-cs"/>
              </a:rPr>
            </a:br>
            <a:r>
              <a:rPr lang="en-US" sz="3200" i="0" kern="1200" dirty="0">
                <a:solidFill>
                  <a:schemeClr val="tx1"/>
                </a:solidFill>
                <a:effectLst/>
                <a:latin typeface="+mj-lt"/>
                <a:ea typeface="+mj-ea"/>
                <a:cs typeface="+mj-cs"/>
              </a:rPr>
              <a:t>Mugil M R</a:t>
            </a:r>
            <a:br>
              <a:rPr lang="en-US" sz="3200" i="0" kern="1200" dirty="0">
                <a:solidFill>
                  <a:schemeClr val="tx1"/>
                </a:solidFill>
                <a:effectLst/>
                <a:latin typeface="+mj-lt"/>
                <a:ea typeface="+mj-ea"/>
                <a:cs typeface="+mj-cs"/>
              </a:rPr>
            </a:br>
            <a:r>
              <a:rPr lang="en-US" sz="3200" i="0" kern="1200" dirty="0" err="1">
                <a:solidFill>
                  <a:schemeClr val="tx1"/>
                </a:solidFill>
                <a:effectLst/>
                <a:latin typeface="+mj-lt"/>
                <a:ea typeface="+mj-ea"/>
                <a:cs typeface="+mj-cs"/>
              </a:rPr>
              <a:t>Jayarhupika</a:t>
            </a:r>
            <a:endParaRPr lang="en-US" sz="3200" kern="1200" dirty="0">
              <a:solidFill>
                <a:schemeClr val="tx1"/>
              </a:solidFill>
              <a:latin typeface="+mj-lt"/>
              <a:ea typeface="+mj-ea"/>
              <a:cs typeface="+mj-cs"/>
            </a:endParaRPr>
          </a:p>
        </p:txBody>
      </p:sp>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48" name="Freeform: Shape 47">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9" name="Oval 48">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Oval 49">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Shape 5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53" name="Rectangle 52">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pPr>
              <a:lnSpc>
                <a:spcPct val="100000"/>
              </a:lnSpc>
            </a:pPr>
            <a:r>
              <a:rPr lang="en-US" sz="4800" dirty="0"/>
              <a:t>WORD2VEC</a:t>
            </a:r>
          </a:p>
        </p:txBody>
      </p:sp>
      <p:sp>
        <p:nvSpPr>
          <p:cNvPr id="55" name="Rectangle 54">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2" name="Content Placeholder 2">
            <a:extLst>
              <a:ext uri="{FF2B5EF4-FFF2-40B4-BE49-F238E27FC236}">
                <a16:creationId xmlns:a16="http://schemas.microsoft.com/office/drawing/2014/main" id="{ADAC85DB-7CF1-144B-45E6-6CFB9C568B1B}"/>
              </a:ext>
            </a:extLst>
          </p:cNvPr>
          <p:cNvGraphicFramePr>
            <a:graphicFrameLocks noGrp="1"/>
          </p:cNvGraphicFramePr>
          <p:nvPr>
            <p:ph sz="quarter" idx="13"/>
            <p:extLst>
              <p:ext uri="{D42A27DB-BD31-4B8C-83A1-F6EECF244321}">
                <p14:modId xmlns:p14="http://schemas.microsoft.com/office/powerpoint/2010/main" val="530451745"/>
              </p:ext>
            </p:extLst>
          </p:nvPr>
        </p:nvGraphicFramePr>
        <p:xfrm>
          <a:off x="550863" y="2624135"/>
          <a:ext cx="11090276" cy="3468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22568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3200" dirty="0">
                <a:latin typeface="Times New Roman" panose="02020603050405020304" pitchFamily="18" charset="0"/>
                <a:cs typeface="Times New Roman" panose="02020603050405020304" pitchFamily="18" charset="0"/>
              </a:rPr>
              <a:t>WORD2VEC</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01436"/>
            <a:ext cx="11090274" cy="5382491"/>
          </a:xfrm>
        </p:spPr>
        <p:txBody>
          <a:bodyPr>
            <a:normAutofit fontScale="92500"/>
          </a:bodyPr>
          <a:lstStyle/>
          <a:p>
            <a:r>
              <a:rPr lang="en-US" sz="2800" b="1" i="0" dirty="0">
                <a:effectLst/>
                <a:latin typeface="YAD1aU3sLnI 0"/>
              </a:rPr>
              <a:t>Word2Vec Model</a:t>
            </a:r>
            <a:endParaRPr lang="en-US" sz="2800" dirty="0">
              <a:effectLst/>
              <a:latin typeface="YAD1aU3sLnI 0"/>
            </a:endParaRPr>
          </a:p>
          <a:p>
            <a:pPr>
              <a:buFont typeface="Arial" panose="020B0604020202020204" pitchFamily="34" charset="0"/>
              <a:buChar char="•"/>
            </a:pPr>
            <a:r>
              <a:rPr lang="en-US" sz="2800" b="0" i="0" dirty="0">
                <a:effectLst/>
              </a:rPr>
              <a:t>Training: Training the Word2Vec model on tokenized reviews.</a:t>
            </a:r>
            <a:endParaRPr lang="en-US" sz="2800" dirty="0"/>
          </a:p>
          <a:p>
            <a:pPr>
              <a:buFont typeface="Arial" panose="020B0604020202020204" pitchFamily="34" charset="0"/>
              <a:buChar char="•"/>
            </a:pPr>
            <a:r>
              <a:rPr lang="en-US" sz="2800" b="0" i="0" dirty="0">
                <a:effectLst/>
              </a:rPr>
              <a:t>Parameters:</a:t>
            </a:r>
            <a:endParaRPr lang="en-US" sz="2800" dirty="0"/>
          </a:p>
          <a:p>
            <a:r>
              <a:rPr lang="en-US" sz="2800" b="0" i="0" dirty="0">
                <a:effectLst/>
                <a:latin typeface="YAD1aU3sLnI 0"/>
              </a:rPr>
              <a:t>Vector size: 100</a:t>
            </a:r>
            <a:endParaRPr lang="en-US" sz="2800" dirty="0">
              <a:effectLst/>
              <a:latin typeface="YAD1aU3sLnI 0"/>
            </a:endParaRPr>
          </a:p>
          <a:p>
            <a:r>
              <a:rPr lang="en-US" sz="2800" b="0" i="0" dirty="0">
                <a:effectLst/>
                <a:latin typeface="YAD1aU3sLnI 0"/>
              </a:rPr>
              <a:t>Window size: 5</a:t>
            </a:r>
            <a:endParaRPr lang="en-US" sz="2800" dirty="0">
              <a:effectLst/>
              <a:latin typeface="YAD1aU3sLnI 0"/>
            </a:endParaRPr>
          </a:p>
          <a:p>
            <a:r>
              <a:rPr lang="en-US" sz="2800" b="1" i="0" dirty="0">
                <a:effectLst/>
                <a:latin typeface="YAD1aU3sLnI 0"/>
              </a:rPr>
              <a:t>Feature Extraction</a:t>
            </a:r>
            <a:endParaRPr lang="en-US" sz="2800" dirty="0">
              <a:effectLst/>
              <a:latin typeface="YAD1aU3sLnI 0"/>
            </a:endParaRPr>
          </a:p>
          <a:p>
            <a:r>
              <a:rPr lang="en-US" sz="2800" b="0" i="0" dirty="0">
                <a:effectLst/>
                <a:latin typeface="YAD1aU3sLnI 0"/>
              </a:rPr>
              <a:t>Vectorization: Converting reviews to vectors by averaging Word2Vec embeddings.</a:t>
            </a:r>
            <a:endParaRPr lang="en-US" sz="2800" dirty="0">
              <a:effectLst/>
              <a:latin typeface="YAD1aU3sLnI 0"/>
            </a:endParaRPr>
          </a:p>
          <a:p>
            <a:r>
              <a:rPr lang="en-US" sz="2800" b="0" i="0" dirty="0">
                <a:effectLst/>
                <a:latin typeface="YAD1aU3sLnI 0"/>
              </a:rPr>
              <a:t>Implementation: Using a custom function to create feature vectors from tokens.</a:t>
            </a:r>
            <a:endParaRPr lang="en-US" sz="2800" dirty="0">
              <a:effectLst/>
              <a:latin typeface="YAD1aU3sLnI 0"/>
            </a:endParaRPr>
          </a:p>
          <a:p>
            <a:endParaRPr lang="en-US" sz="2800" dirty="0"/>
          </a:p>
        </p:txBody>
      </p:sp>
    </p:spTree>
    <p:extLst>
      <p:ext uri="{BB962C8B-B14F-4D97-AF65-F5344CB8AC3E}">
        <p14:creationId xmlns:p14="http://schemas.microsoft.com/office/powerpoint/2010/main" val="2330059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3200" dirty="0">
                <a:latin typeface="Times New Roman" panose="02020603050405020304" pitchFamily="18" charset="0"/>
                <a:cs typeface="Times New Roman" panose="02020603050405020304" pitchFamily="18" charset="0"/>
              </a:rPr>
              <a:t>WORD2VEC</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01436"/>
            <a:ext cx="11090274" cy="5382491"/>
          </a:xfrm>
        </p:spPr>
        <p:txBody>
          <a:bodyPr>
            <a:normAutofit/>
          </a:bodyPr>
          <a:lstStyle/>
          <a:p>
            <a:r>
              <a:rPr lang="en-US" sz="2800" b="1" i="0" dirty="0">
                <a:effectLst/>
                <a:latin typeface="YAD1aU3sLnI 0"/>
              </a:rPr>
              <a:t>Model Training</a:t>
            </a:r>
            <a:endParaRPr lang="en-US" sz="2800" dirty="0">
              <a:effectLst/>
              <a:latin typeface="YAD1aU3sLnI 0"/>
            </a:endParaRPr>
          </a:p>
          <a:p>
            <a:pPr>
              <a:buFont typeface="Arial" panose="020B0604020202020204" pitchFamily="34" charset="0"/>
              <a:buChar char="•"/>
            </a:pPr>
            <a:r>
              <a:rPr lang="en-US" sz="2800" b="1" i="0" dirty="0">
                <a:effectLst/>
              </a:rPr>
              <a:t>Model</a:t>
            </a:r>
            <a:r>
              <a:rPr lang="en-US" sz="2800" b="0" i="0" dirty="0">
                <a:effectLst/>
              </a:rPr>
              <a:t>: Logistic Regression for binary classification.</a:t>
            </a:r>
            <a:endParaRPr lang="en-US" sz="2800" dirty="0"/>
          </a:p>
          <a:p>
            <a:pPr>
              <a:buFont typeface="Arial" panose="020B0604020202020204" pitchFamily="34" charset="0"/>
              <a:buChar char="•"/>
            </a:pPr>
            <a:r>
              <a:rPr lang="en-US" sz="2800" b="1" i="0" dirty="0">
                <a:effectLst/>
              </a:rPr>
              <a:t>Training and Testing Split</a:t>
            </a:r>
            <a:r>
              <a:rPr lang="en-US" sz="2800" b="0" i="0" dirty="0">
                <a:effectLst/>
              </a:rPr>
              <a:t>: 80% training, 20% testing.</a:t>
            </a:r>
            <a:endParaRPr lang="en-US" sz="2800" dirty="0"/>
          </a:p>
          <a:p>
            <a:pPr>
              <a:buFont typeface="Arial" panose="020B0604020202020204" pitchFamily="34" charset="0"/>
              <a:buChar char="•"/>
            </a:pPr>
            <a:r>
              <a:rPr lang="en-US" sz="2800" b="1" i="0" dirty="0">
                <a:effectLst/>
              </a:rPr>
              <a:t>Encoded Labels</a:t>
            </a:r>
            <a:r>
              <a:rPr lang="en-US" sz="2800" b="0" i="0" dirty="0">
                <a:effectLst/>
              </a:rPr>
              <a:t>: Positive = 1, Negative = 0.</a:t>
            </a:r>
            <a:endParaRPr lang="en-US" sz="2800" dirty="0"/>
          </a:p>
          <a:p>
            <a:r>
              <a:rPr lang="en-US" sz="2800" b="1" i="0" dirty="0">
                <a:effectLst/>
                <a:latin typeface="YAD1aU3sLnI 0"/>
              </a:rPr>
              <a:t>Model Evaluation</a:t>
            </a:r>
            <a:endParaRPr lang="en-US" sz="2800" dirty="0">
              <a:effectLst/>
              <a:latin typeface="YAD1aU3sLnI 0"/>
            </a:endParaRPr>
          </a:p>
          <a:p>
            <a:pPr>
              <a:buFont typeface="Arial" panose="020B0604020202020204" pitchFamily="34" charset="0"/>
              <a:buChar char="•"/>
            </a:pPr>
            <a:r>
              <a:rPr lang="en-US" sz="2800" b="1" i="0" dirty="0">
                <a:effectLst/>
              </a:rPr>
              <a:t>Metrics Used</a:t>
            </a:r>
            <a:r>
              <a:rPr lang="en-US" sz="2800" b="0" i="0" dirty="0">
                <a:effectLst/>
              </a:rPr>
              <a:t>:</a:t>
            </a:r>
          </a:p>
          <a:p>
            <a:r>
              <a:rPr lang="en-US" sz="2800" b="1" i="0" dirty="0">
                <a:effectLst/>
              </a:rPr>
              <a:t>Overfitting Check:</a:t>
            </a:r>
            <a:r>
              <a:rPr lang="en-US" sz="2800" b="0" i="0" dirty="0">
                <a:effectLst/>
              </a:rPr>
              <a:t> Comparison of training and testing performance.</a:t>
            </a:r>
            <a:endParaRPr lang="en-US" sz="2800" dirty="0"/>
          </a:p>
          <a:p>
            <a:endParaRPr lang="en-US" sz="2800" dirty="0"/>
          </a:p>
        </p:txBody>
      </p:sp>
    </p:spTree>
    <p:extLst>
      <p:ext uri="{BB962C8B-B14F-4D97-AF65-F5344CB8AC3E}">
        <p14:creationId xmlns:p14="http://schemas.microsoft.com/office/powerpoint/2010/main" val="36813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3200">
                <a:latin typeface="Times New Roman" panose="02020603050405020304" pitchFamily="18" charset="0"/>
                <a:cs typeface="Times New Roman" panose="02020603050405020304" pitchFamily="18" charset="0"/>
              </a:rPr>
              <a:t>Fasttext:</a:t>
            </a:r>
            <a:endParaRPr lang="en-US" sz="32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81BDF5C1-3361-880B-57AC-D60EFEE90751}"/>
              </a:ext>
            </a:extLst>
          </p:cNvPr>
          <p:cNvSpPr>
            <a:spLocks noGrp="1" noChangeArrowheads="1"/>
          </p:cNvSpPr>
          <p:nvPr>
            <p:ph sz="quarter" idx="13"/>
          </p:nvPr>
        </p:nvSpPr>
        <p:spPr bwMode="auto">
          <a:xfrm>
            <a:off x="550863" y="1161048"/>
            <a:ext cx="1039617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What is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FastText</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Library by Facebook’s AI Research (FAIR).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Efficient for word representations and text classification.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Why Use </a:t>
            </a:r>
            <a:r>
              <a:rPr kumimoji="0" lang="en-US" altLang="en-US" sz="2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FastText</a:t>
            </a: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Speed:</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Fast training and inference.</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Versatility:</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Suitable for various NLP tasks.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Ease of Use: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Simple and intuitive API.</a:t>
            </a: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Application on IMDb Dataset:</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Goal: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Classify movie reviews as positive or negative.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Preprocessing: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Clean and tokenize reviews.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Train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FastText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model on processed data.</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Test model performance on new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649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3200" dirty="0">
                <a:latin typeface="Times New Roman" panose="02020603050405020304" pitchFamily="18" charset="0"/>
                <a:cs typeface="Times New Roman" panose="02020603050405020304" pitchFamily="18" charset="0"/>
              </a:rPr>
              <a:t>Introduction and Data Preparation</a:t>
            </a:r>
            <a:endParaRPr lang="en-US" sz="6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01436"/>
            <a:ext cx="11090274" cy="5382491"/>
          </a:xfrm>
        </p:spPr>
        <p:txBody>
          <a:bodyPr>
            <a:normAutofit/>
          </a:bodyPr>
          <a:lstStyle/>
          <a:p>
            <a:r>
              <a:rPr lang="en-US" sz="2400" dirty="0">
                <a:latin typeface="Times New Roman" panose="02020603050405020304" pitchFamily="18" charset="0"/>
                <a:cs typeface="Times New Roman" panose="02020603050405020304" pitchFamily="18" charset="0"/>
              </a:rPr>
              <a:t>Overview:</a:t>
            </a:r>
          </a:p>
          <a:p>
            <a:r>
              <a:rPr lang="en-US" sz="2400" dirty="0">
                <a:latin typeface="Times New Roman" panose="02020603050405020304" pitchFamily="18" charset="0"/>
                <a:cs typeface="Times New Roman" panose="02020603050405020304" pitchFamily="18" charset="0"/>
              </a:rPr>
              <a:t>Sentiment analysis using machine learning models</a:t>
            </a:r>
          </a:p>
          <a:p>
            <a:r>
              <a:rPr lang="en-US" sz="2400" dirty="0">
                <a:latin typeface="Times New Roman" panose="02020603050405020304" pitchFamily="18" charset="0"/>
                <a:cs typeface="Times New Roman" panose="02020603050405020304" pitchFamily="18" charset="0"/>
              </a:rPr>
              <a:t>Dataset: IMDb movie reviews</a:t>
            </a:r>
          </a:p>
          <a:p>
            <a:r>
              <a:rPr lang="en-US" sz="2400" dirty="0">
                <a:latin typeface="Times New Roman" panose="02020603050405020304" pitchFamily="18" charset="0"/>
                <a:cs typeface="Times New Roman" panose="02020603050405020304" pitchFamily="18" charset="0"/>
              </a:rPr>
              <a:t>Tools: NLTK, Pandas, Matplotlib, </a:t>
            </a:r>
            <a:r>
              <a:rPr lang="en-US" sz="2400" dirty="0" err="1">
                <a:latin typeface="Times New Roman" panose="02020603050405020304" pitchFamily="18" charset="0"/>
                <a:cs typeface="Times New Roman" panose="02020603050405020304" pitchFamily="18" charset="0"/>
              </a:rPr>
              <a:t>Plotly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FastText</a:t>
            </a:r>
            <a:r>
              <a:rPr lang="en-US" sz="2400" dirty="0">
                <a:latin typeface="Times New Roman" panose="02020603050405020304" pitchFamily="18" charset="0"/>
                <a:cs typeface="Times New Roman" panose="02020603050405020304" pitchFamily="18" charset="0"/>
              </a:rPr>
              <a:t>, TensorFlow</a:t>
            </a:r>
          </a:p>
          <a:p>
            <a:r>
              <a:rPr lang="en-US" sz="2400" dirty="0">
                <a:latin typeface="Times New Roman" panose="02020603050405020304" pitchFamily="18" charset="0"/>
                <a:cs typeface="Times New Roman" panose="02020603050405020304" pitchFamily="18" charset="0"/>
              </a:rPr>
              <a:t>Data Loading and Exploration:</a:t>
            </a:r>
          </a:p>
          <a:p>
            <a:r>
              <a:rPr lang="en-US" sz="2400" dirty="0">
                <a:latin typeface="Times New Roman" panose="02020603050405020304" pitchFamily="18" charset="0"/>
                <a:cs typeface="Times New Roman" panose="02020603050405020304" pitchFamily="18" charset="0"/>
              </a:rPr>
              <a:t>Load data using Pandas</a:t>
            </a:r>
          </a:p>
          <a:p>
            <a:r>
              <a:rPr lang="en-US" sz="2400" dirty="0">
                <a:latin typeface="Times New Roman" panose="02020603050405020304" pitchFamily="18" charset="0"/>
                <a:cs typeface="Times New Roman" panose="02020603050405020304" pitchFamily="18" charset="0"/>
              </a:rPr>
              <a:t>Visualize sentiment distribution with Seaborn and Matplotlib</a:t>
            </a:r>
          </a:p>
        </p:txBody>
      </p:sp>
      <p:pic>
        <p:nvPicPr>
          <p:cNvPr id="5" name="Picture 4">
            <a:extLst>
              <a:ext uri="{FF2B5EF4-FFF2-40B4-BE49-F238E27FC236}">
                <a16:creationId xmlns:a16="http://schemas.microsoft.com/office/drawing/2014/main" id="{046388D1-3A3A-7DBB-E772-F6F677F99D74}"/>
              </a:ext>
            </a:extLst>
          </p:cNvPr>
          <p:cNvPicPr>
            <a:picLocks noChangeAspect="1"/>
          </p:cNvPicPr>
          <p:nvPr/>
        </p:nvPicPr>
        <p:blipFill>
          <a:blip r:embed="rId3"/>
          <a:stretch>
            <a:fillRect/>
          </a:stretch>
        </p:blipFill>
        <p:spPr>
          <a:xfrm>
            <a:off x="8319752" y="193182"/>
            <a:ext cx="3872248" cy="3047021"/>
          </a:xfrm>
          <a:prstGeom prst="rect">
            <a:avLst/>
          </a:prstGeom>
        </p:spPr>
      </p:pic>
      <p:pic>
        <p:nvPicPr>
          <p:cNvPr id="7" name="Picture 6">
            <a:extLst>
              <a:ext uri="{FF2B5EF4-FFF2-40B4-BE49-F238E27FC236}">
                <a16:creationId xmlns:a16="http://schemas.microsoft.com/office/drawing/2014/main" id="{7AE3CE2B-0B1D-3B91-723D-09E0EE476DDF}"/>
              </a:ext>
            </a:extLst>
          </p:cNvPr>
          <p:cNvPicPr>
            <a:picLocks noChangeAspect="1"/>
          </p:cNvPicPr>
          <p:nvPr/>
        </p:nvPicPr>
        <p:blipFill>
          <a:blip r:embed="rId4"/>
          <a:stretch>
            <a:fillRect/>
          </a:stretch>
        </p:blipFill>
        <p:spPr>
          <a:xfrm>
            <a:off x="3481588" y="5486985"/>
            <a:ext cx="1552792" cy="1267002"/>
          </a:xfrm>
          <a:prstGeom prst="rect">
            <a:avLst/>
          </a:prstGeom>
        </p:spPr>
      </p:pic>
      <p:pic>
        <p:nvPicPr>
          <p:cNvPr id="9" name="Picture 8">
            <a:extLst>
              <a:ext uri="{FF2B5EF4-FFF2-40B4-BE49-F238E27FC236}">
                <a16:creationId xmlns:a16="http://schemas.microsoft.com/office/drawing/2014/main" id="{E07F8A0B-F67A-5A3C-771C-C6497180A0A7}"/>
              </a:ext>
            </a:extLst>
          </p:cNvPr>
          <p:cNvPicPr>
            <a:picLocks noChangeAspect="1"/>
          </p:cNvPicPr>
          <p:nvPr/>
        </p:nvPicPr>
        <p:blipFill>
          <a:blip r:embed="rId5"/>
          <a:stretch>
            <a:fillRect/>
          </a:stretch>
        </p:blipFill>
        <p:spPr>
          <a:xfrm>
            <a:off x="8319752" y="3566748"/>
            <a:ext cx="3872248" cy="2910162"/>
          </a:xfrm>
          <a:prstGeom prst="rect">
            <a:avLst/>
          </a:prstGeom>
        </p:spPr>
      </p:pic>
    </p:spTree>
    <p:extLst>
      <p:ext uri="{BB962C8B-B14F-4D97-AF65-F5344CB8AC3E}">
        <p14:creationId xmlns:p14="http://schemas.microsoft.com/office/powerpoint/2010/main" val="4248080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61110"/>
            <a:ext cx="7308850" cy="1640264"/>
          </a:xfrm>
        </p:spPr>
        <p:txBody>
          <a:bodyPr vert="horz" wrap="square" lIns="0" tIns="0" rIns="0" bIns="0" rtlCol="0" anchor="ctr" anchorCtr="0">
            <a:normAutofit/>
          </a:bodyPr>
          <a:lstStyle/>
          <a:p>
            <a:pPr>
              <a:lnSpc>
                <a:spcPct val="100000"/>
              </a:lnSpc>
            </a:pPr>
            <a:r>
              <a:rPr lang="en-US" sz="4800" dirty="0"/>
              <a:t>Text Preprocessing</a:t>
            </a:r>
          </a:p>
        </p:txBody>
      </p:sp>
      <p:sp>
        <p:nvSpPr>
          <p:cNvPr id="17" name="Rectangle 16">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021B4DF-159D-19ED-7566-46690E3F6912}"/>
              </a:ext>
            </a:extLst>
          </p:cNvPr>
          <p:cNvGraphicFramePr>
            <a:graphicFrameLocks noGrp="1"/>
          </p:cNvGraphicFramePr>
          <p:nvPr>
            <p:ph sz="quarter" idx="13"/>
            <p:extLst>
              <p:ext uri="{D42A27DB-BD31-4B8C-83A1-F6EECF244321}">
                <p14:modId xmlns:p14="http://schemas.microsoft.com/office/powerpoint/2010/main" val="2626315980"/>
              </p:ext>
            </p:extLst>
          </p:nvPr>
        </p:nvGraphicFramePr>
        <p:xfrm>
          <a:off x="550863" y="1584288"/>
          <a:ext cx="11090276" cy="4958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A036631-945C-D392-BAA1-F1E46B3E1CA5}"/>
              </a:ext>
            </a:extLst>
          </p:cNvPr>
          <p:cNvPicPr>
            <a:picLocks noChangeAspect="1"/>
          </p:cNvPicPr>
          <p:nvPr/>
        </p:nvPicPr>
        <p:blipFill>
          <a:blip r:embed="rId8"/>
          <a:stretch>
            <a:fillRect/>
          </a:stretch>
        </p:blipFill>
        <p:spPr>
          <a:xfrm>
            <a:off x="774845" y="605696"/>
            <a:ext cx="10764877" cy="1355371"/>
          </a:xfrm>
          <a:prstGeom prst="rect">
            <a:avLst/>
          </a:prstGeom>
        </p:spPr>
      </p:pic>
      <p:pic>
        <p:nvPicPr>
          <p:cNvPr id="8" name="Picture 7">
            <a:extLst>
              <a:ext uri="{FF2B5EF4-FFF2-40B4-BE49-F238E27FC236}">
                <a16:creationId xmlns:a16="http://schemas.microsoft.com/office/drawing/2014/main" id="{C9E828F8-E9FD-8ACF-C931-615604C04997}"/>
              </a:ext>
            </a:extLst>
          </p:cNvPr>
          <p:cNvPicPr>
            <a:picLocks noChangeAspect="1"/>
          </p:cNvPicPr>
          <p:nvPr/>
        </p:nvPicPr>
        <p:blipFill>
          <a:blip r:embed="rId9"/>
          <a:stretch>
            <a:fillRect/>
          </a:stretch>
        </p:blipFill>
        <p:spPr>
          <a:xfrm>
            <a:off x="3496125" y="4880704"/>
            <a:ext cx="8145012" cy="1819529"/>
          </a:xfrm>
          <a:prstGeom prst="rect">
            <a:avLst/>
          </a:prstGeom>
        </p:spPr>
      </p:pic>
    </p:spTree>
    <p:extLst>
      <p:ext uri="{BB962C8B-B14F-4D97-AF65-F5344CB8AC3E}">
        <p14:creationId xmlns:p14="http://schemas.microsoft.com/office/powerpoint/2010/main" val="1802591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3200"/>
              <a:t>Word Count and Visualization</a:t>
            </a:r>
            <a:endParaRPr lang="en-US" sz="6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01436"/>
            <a:ext cx="11090274" cy="5382491"/>
          </a:xfrm>
        </p:spPr>
        <p:txBody>
          <a:bodyPr>
            <a:normAutofit/>
          </a:bodyPr>
          <a:lstStyle/>
          <a:p>
            <a:r>
              <a:rPr lang="en-US" sz="2400" b="1">
                <a:latin typeface="Times New Roman" panose="02020603050405020304" pitchFamily="18" charset="0"/>
                <a:cs typeface="Times New Roman" panose="02020603050405020304" pitchFamily="18" charset="0"/>
              </a:rPr>
              <a:t>Word Count Calculation:</a:t>
            </a:r>
            <a:endParaRPr lang="en-US" sz="240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Calculate word count for each review</a:t>
            </a:r>
          </a:p>
          <a:p>
            <a:r>
              <a:rPr lang="en-US" sz="2400" b="1"/>
              <a:t>Word Cloud Visualization:</a:t>
            </a:r>
            <a:endParaRPr lang="en-US" sz="2400"/>
          </a:p>
          <a:p>
            <a:pPr>
              <a:buFont typeface="Arial" panose="020B0604020202020204" pitchFamily="34" charset="0"/>
              <a:buChar char="•"/>
            </a:pPr>
            <a:r>
              <a:rPr lang="en-US" sz="2400"/>
              <a:t>Generate word clouds for positive and negative reviews</a:t>
            </a:r>
          </a:p>
          <a:p>
            <a:pPr>
              <a:buFont typeface="Arial" panose="020B0604020202020204" pitchFamily="34" charset="0"/>
              <a:buChar char="•"/>
            </a:pPr>
            <a:r>
              <a:rPr lang="en-US" sz="2400"/>
              <a:t>Visualize most frequent words using Matplotlib</a:t>
            </a:r>
          </a:p>
          <a:p>
            <a:endParaRPr lang="en-US" sz="24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52F5430-2B38-4269-A87B-CD745A38CFC5}"/>
              </a:ext>
            </a:extLst>
          </p:cNvPr>
          <p:cNvPicPr>
            <a:picLocks noChangeAspect="1"/>
          </p:cNvPicPr>
          <p:nvPr/>
        </p:nvPicPr>
        <p:blipFill>
          <a:blip r:embed="rId3"/>
          <a:stretch>
            <a:fillRect/>
          </a:stretch>
        </p:blipFill>
        <p:spPr>
          <a:xfrm>
            <a:off x="1004552" y="4173033"/>
            <a:ext cx="4700789" cy="2401960"/>
          </a:xfrm>
          <a:prstGeom prst="rect">
            <a:avLst/>
          </a:prstGeom>
        </p:spPr>
      </p:pic>
      <p:pic>
        <p:nvPicPr>
          <p:cNvPr id="9" name="Picture 8">
            <a:extLst>
              <a:ext uri="{FF2B5EF4-FFF2-40B4-BE49-F238E27FC236}">
                <a16:creationId xmlns:a16="http://schemas.microsoft.com/office/drawing/2014/main" id="{FB68C856-81F6-F002-02C0-604E91DF9841}"/>
              </a:ext>
            </a:extLst>
          </p:cNvPr>
          <p:cNvPicPr>
            <a:picLocks noChangeAspect="1"/>
          </p:cNvPicPr>
          <p:nvPr/>
        </p:nvPicPr>
        <p:blipFill>
          <a:blip r:embed="rId4"/>
          <a:stretch>
            <a:fillRect/>
          </a:stretch>
        </p:blipFill>
        <p:spPr>
          <a:xfrm>
            <a:off x="6854649" y="4198782"/>
            <a:ext cx="4700789" cy="2449567"/>
          </a:xfrm>
          <a:prstGeom prst="rect">
            <a:avLst/>
          </a:prstGeom>
        </p:spPr>
      </p:pic>
    </p:spTree>
    <p:extLst>
      <p:ext uri="{BB962C8B-B14F-4D97-AF65-F5344CB8AC3E}">
        <p14:creationId xmlns:p14="http://schemas.microsoft.com/office/powerpoint/2010/main" val="25502088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3200"/>
              <a:t>Predictions and Visualization</a:t>
            </a:r>
            <a:endParaRPr lang="en-US" sz="6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01436"/>
            <a:ext cx="11090274" cy="5382491"/>
          </a:xfrm>
        </p:spPr>
        <p:txBody>
          <a:bodyPr>
            <a:normAutofit/>
          </a:bodyPr>
          <a:lstStyle/>
          <a:p>
            <a:r>
              <a:rPr lang="en-US" sz="2400" b="1" dirty="0"/>
              <a:t>Model Predictions:  </a:t>
            </a:r>
            <a:r>
              <a:rPr lang="en-US" sz="2400" dirty="0"/>
              <a:t>Make predictions using the trained </a:t>
            </a:r>
            <a:r>
              <a:rPr lang="en-US" sz="2400" dirty="0" err="1"/>
              <a:t>FastText</a:t>
            </a:r>
            <a:r>
              <a:rPr lang="en-US" sz="2400" dirty="0"/>
              <a:t> model</a:t>
            </a:r>
          </a:p>
          <a:p>
            <a:r>
              <a:rPr lang="en-US" sz="2400" b="1" dirty="0"/>
              <a:t>Word Frequency </a:t>
            </a:r>
            <a:r>
              <a:rPr lang="en-US" sz="2400" b="1" dirty="0" err="1"/>
              <a:t>Visualization:</a:t>
            </a:r>
            <a:r>
              <a:rPr lang="en-US" sz="2400" dirty="0" err="1"/>
              <a:t>Plot</a:t>
            </a:r>
            <a:r>
              <a:rPr lang="en-US" sz="2400" dirty="0"/>
              <a:t> common words in positive and negative reviews using </a:t>
            </a:r>
            <a:r>
              <a:rPr lang="en-US" sz="2400" dirty="0" err="1"/>
              <a:t>Plotly</a:t>
            </a:r>
            <a:endParaRPr lang="en-US" sz="2400" dirty="0"/>
          </a:p>
          <a:p>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5C57010-81DF-CB8A-333A-B5D2DCD336D7}"/>
              </a:ext>
            </a:extLst>
          </p:cNvPr>
          <p:cNvPicPr>
            <a:picLocks noChangeAspect="1"/>
          </p:cNvPicPr>
          <p:nvPr/>
        </p:nvPicPr>
        <p:blipFill>
          <a:blip r:embed="rId3"/>
          <a:stretch>
            <a:fillRect/>
          </a:stretch>
        </p:blipFill>
        <p:spPr>
          <a:xfrm>
            <a:off x="1416676" y="2758236"/>
            <a:ext cx="9620518" cy="1933845"/>
          </a:xfrm>
          <a:prstGeom prst="rect">
            <a:avLst/>
          </a:prstGeom>
        </p:spPr>
      </p:pic>
      <p:pic>
        <p:nvPicPr>
          <p:cNvPr id="12" name="Picture 11">
            <a:extLst>
              <a:ext uri="{FF2B5EF4-FFF2-40B4-BE49-F238E27FC236}">
                <a16:creationId xmlns:a16="http://schemas.microsoft.com/office/drawing/2014/main" id="{1E3CC692-8D70-CF7D-39EF-6FD8CE32EAE2}"/>
              </a:ext>
            </a:extLst>
          </p:cNvPr>
          <p:cNvPicPr>
            <a:picLocks noChangeAspect="1"/>
          </p:cNvPicPr>
          <p:nvPr/>
        </p:nvPicPr>
        <p:blipFill>
          <a:blip r:embed="rId4"/>
          <a:stretch>
            <a:fillRect/>
          </a:stretch>
        </p:blipFill>
        <p:spPr>
          <a:xfrm>
            <a:off x="1416676" y="4847944"/>
            <a:ext cx="9620518" cy="2010056"/>
          </a:xfrm>
          <a:prstGeom prst="rect">
            <a:avLst/>
          </a:prstGeom>
        </p:spPr>
      </p:pic>
    </p:spTree>
    <p:extLst>
      <p:ext uri="{BB962C8B-B14F-4D97-AF65-F5344CB8AC3E}">
        <p14:creationId xmlns:p14="http://schemas.microsoft.com/office/powerpoint/2010/main" val="2815677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9" name="Freeform: Shape 1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Oval 1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3" name="Rectangle 32">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1" y="580364"/>
            <a:ext cx="5708271" cy="1514228"/>
          </a:xfrm>
        </p:spPr>
        <p:txBody>
          <a:bodyPr vert="horz" wrap="square" lIns="0" tIns="0" rIns="0" bIns="0" rtlCol="0" anchor="t" anchorCtr="0">
            <a:normAutofit fontScale="90000"/>
          </a:bodyPr>
          <a:lstStyle/>
          <a:p>
            <a:r>
              <a:rPr lang="en-US" sz="4800" dirty="0"/>
              <a:t>Data Splitting and Model Training</a:t>
            </a:r>
            <a:br>
              <a:rPr lang="en-US" sz="4800" dirty="0"/>
            </a:br>
            <a:endParaRPr lang="en-US" sz="4800" dirty="0"/>
          </a:p>
        </p:txBody>
      </p:sp>
      <p:pic>
        <p:nvPicPr>
          <p:cNvPr id="9" name="Picture 8">
            <a:extLst>
              <a:ext uri="{FF2B5EF4-FFF2-40B4-BE49-F238E27FC236}">
                <a16:creationId xmlns:a16="http://schemas.microsoft.com/office/drawing/2014/main" id="{B6D44AA1-3DC1-6E1E-E8E2-14E55BF69DA4}"/>
              </a:ext>
            </a:extLst>
          </p:cNvPr>
          <p:cNvPicPr>
            <a:picLocks noChangeAspect="1"/>
          </p:cNvPicPr>
          <p:nvPr/>
        </p:nvPicPr>
        <p:blipFill>
          <a:blip r:embed="rId3"/>
          <a:stretch>
            <a:fillRect/>
          </a:stretch>
        </p:blipFill>
        <p:spPr>
          <a:xfrm>
            <a:off x="3664332" y="2468430"/>
            <a:ext cx="2774186" cy="1641710"/>
          </a:xfrm>
          <a:custGeom>
            <a:avLst/>
            <a:gdLst/>
            <a:ahLst/>
            <a:cxnLst/>
            <a:rect l="l" t="t" r="r" b="b"/>
            <a:pathLst>
              <a:path w="2887197" h="1889919">
                <a:moveTo>
                  <a:pt x="0" y="0"/>
                </a:moveTo>
                <a:lnTo>
                  <a:pt x="2887197" y="0"/>
                </a:lnTo>
                <a:lnTo>
                  <a:pt x="2887197" y="1889919"/>
                </a:lnTo>
                <a:lnTo>
                  <a:pt x="0" y="1889919"/>
                </a:lnTo>
                <a:close/>
              </a:path>
            </a:pathLst>
          </a:custGeom>
        </p:spPr>
      </p:pic>
      <p:sp>
        <p:nvSpPr>
          <p:cNvPr id="34" name="Oval 33">
            <a:extLst>
              <a:ext uri="{FF2B5EF4-FFF2-40B4-BE49-F238E27FC236}">
                <a16:creationId xmlns:a16="http://schemas.microsoft.com/office/drawing/2014/main" id="{77C1D6B0-0B26-4B90-AAD1-063228CD6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9586" y="224964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a:extLst>
              <a:ext uri="{FF2B5EF4-FFF2-40B4-BE49-F238E27FC236}">
                <a16:creationId xmlns:a16="http://schemas.microsoft.com/office/drawing/2014/main" id="{22D062F9-6B5E-BB1C-2C7B-F305DE5D8084}"/>
              </a:ext>
            </a:extLst>
          </p:cNvPr>
          <p:cNvPicPr>
            <a:picLocks noChangeAspect="1"/>
          </p:cNvPicPr>
          <p:nvPr/>
        </p:nvPicPr>
        <p:blipFill>
          <a:blip r:embed="rId4"/>
          <a:stretch>
            <a:fillRect/>
          </a:stretch>
        </p:blipFill>
        <p:spPr>
          <a:xfrm>
            <a:off x="673430" y="2678377"/>
            <a:ext cx="2774189" cy="1269236"/>
          </a:xfrm>
          <a:custGeom>
            <a:avLst/>
            <a:gdLst/>
            <a:ahLst/>
            <a:cxnLst/>
            <a:rect l="l" t="t" r="r" b="b"/>
            <a:pathLst>
              <a:path w="2887197" h="1889919">
                <a:moveTo>
                  <a:pt x="0" y="0"/>
                </a:moveTo>
                <a:lnTo>
                  <a:pt x="2887197" y="0"/>
                </a:lnTo>
                <a:lnTo>
                  <a:pt x="2887197" y="1889919"/>
                </a:lnTo>
                <a:lnTo>
                  <a:pt x="0" y="1889919"/>
                </a:lnTo>
                <a:close/>
              </a:path>
            </a:pathLst>
          </a:custGeom>
        </p:spPr>
      </p:pic>
      <p:pic>
        <p:nvPicPr>
          <p:cNvPr id="13" name="Picture 12">
            <a:extLst>
              <a:ext uri="{FF2B5EF4-FFF2-40B4-BE49-F238E27FC236}">
                <a16:creationId xmlns:a16="http://schemas.microsoft.com/office/drawing/2014/main" id="{F3985EA2-6596-C7AF-3627-E96F93B00158}"/>
              </a:ext>
            </a:extLst>
          </p:cNvPr>
          <p:cNvPicPr>
            <a:picLocks noChangeAspect="1"/>
          </p:cNvPicPr>
          <p:nvPr/>
        </p:nvPicPr>
        <p:blipFill>
          <a:blip r:embed="rId5"/>
          <a:stretch>
            <a:fillRect/>
          </a:stretch>
        </p:blipFill>
        <p:spPr>
          <a:xfrm>
            <a:off x="3664332" y="4763409"/>
            <a:ext cx="2774186" cy="1578804"/>
          </a:xfrm>
          <a:custGeom>
            <a:avLst/>
            <a:gdLst/>
            <a:ahLst/>
            <a:cxnLst/>
            <a:rect l="l" t="t" r="r" b="b"/>
            <a:pathLst>
              <a:path w="2887197" h="1889919">
                <a:moveTo>
                  <a:pt x="0" y="0"/>
                </a:moveTo>
                <a:lnTo>
                  <a:pt x="2887197" y="0"/>
                </a:lnTo>
                <a:lnTo>
                  <a:pt x="2887197" y="1889919"/>
                </a:lnTo>
                <a:lnTo>
                  <a:pt x="0" y="1889919"/>
                </a:lnTo>
                <a:close/>
              </a:path>
            </a:pathLst>
          </a:custGeom>
        </p:spPr>
      </p:pic>
      <p:pic>
        <p:nvPicPr>
          <p:cNvPr id="7" name="Picture 6">
            <a:extLst>
              <a:ext uri="{FF2B5EF4-FFF2-40B4-BE49-F238E27FC236}">
                <a16:creationId xmlns:a16="http://schemas.microsoft.com/office/drawing/2014/main" id="{6DC5F2B4-BA53-9EBA-124C-AC1776921918}"/>
              </a:ext>
            </a:extLst>
          </p:cNvPr>
          <p:cNvPicPr>
            <a:picLocks noChangeAspect="1"/>
          </p:cNvPicPr>
          <p:nvPr/>
        </p:nvPicPr>
        <p:blipFill>
          <a:blip r:embed="rId6"/>
          <a:stretch>
            <a:fillRect/>
          </a:stretch>
        </p:blipFill>
        <p:spPr>
          <a:xfrm>
            <a:off x="662069" y="4742603"/>
            <a:ext cx="2774189" cy="1254085"/>
          </a:xfrm>
          <a:custGeom>
            <a:avLst/>
            <a:gdLst/>
            <a:ahLst/>
            <a:cxnLst/>
            <a:rect l="l" t="t" r="r" b="b"/>
            <a:pathLst>
              <a:path w="2887197" h="1889919">
                <a:moveTo>
                  <a:pt x="0" y="0"/>
                </a:moveTo>
                <a:lnTo>
                  <a:pt x="2887197" y="0"/>
                </a:lnTo>
                <a:lnTo>
                  <a:pt x="2887197" y="1889919"/>
                </a:lnTo>
                <a:lnTo>
                  <a:pt x="0" y="1889919"/>
                </a:lnTo>
                <a:close/>
              </a:path>
            </a:pathLst>
          </a:custGeom>
        </p:spPr>
      </p:pic>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7140576" y="1539081"/>
            <a:ext cx="4500562" cy="4769644"/>
          </a:xfrm>
        </p:spPr>
        <p:txBody>
          <a:bodyPr vert="horz" wrap="square" lIns="0" tIns="0" rIns="0" bIns="0" rtlCol="0" anchor="t">
            <a:normAutofit/>
          </a:bodyPr>
          <a:lstStyle/>
          <a:p>
            <a:pPr indent="-228600">
              <a:buFont typeface="Arial" panose="020B0604020202020204" pitchFamily="34" charset="0"/>
              <a:buChar char="•"/>
            </a:pPr>
            <a:r>
              <a:rPr lang="en-US" sz="2400" b="1" dirty="0">
                <a:solidFill>
                  <a:schemeClr val="tx1">
                    <a:alpha val="60000"/>
                  </a:schemeClr>
                </a:solidFill>
                <a:latin typeface="Times New Roman" panose="02020603050405020304" pitchFamily="18" charset="0"/>
                <a:cs typeface="Times New Roman" panose="02020603050405020304" pitchFamily="18" charset="0"/>
              </a:rPr>
              <a:t>Data Splitting: </a:t>
            </a:r>
            <a:r>
              <a:rPr lang="en-US" sz="2400" dirty="0">
                <a:solidFill>
                  <a:schemeClr val="tx1">
                    <a:alpha val="60000"/>
                  </a:schemeClr>
                </a:solidFill>
                <a:latin typeface="Times New Roman" panose="02020603050405020304" pitchFamily="18" charset="0"/>
                <a:cs typeface="Times New Roman" panose="02020603050405020304" pitchFamily="18" charset="0"/>
              </a:rPr>
              <a:t>Split data into training and testing sets</a:t>
            </a:r>
          </a:p>
          <a:p>
            <a:pPr indent="-228600">
              <a:buFont typeface="Arial" panose="020B0604020202020204" pitchFamily="34" charset="0"/>
              <a:buChar char="•"/>
            </a:pPr>
            <a:r>
              <a:rPr lang="en-US" sz="2400" b="1" dirty="0" err="1">
                <a:solidFill>
                  <a:schemeClr val="tx1">
                    <a:alpha val="60000"/>
                  </a:schemeClr>
                </a:solidFill>
                <a:latin typeface="Times New Roman" panose="02020603050405020304" pitchFamily="18" charset="0"/>
                <a:cs typeface="Times New Roman" panose="02020603050405020304" pitchFamily="18" charset="0"/>
              </a:rPr>
              <a:t>FastText</a:t>
            </a:r>
            <a:r>
              <a:rPr lang="en-US" sz="2400" b="1" dirty="0">
                <a:solidFill>
                  <a:schemeClr val="tx1">
                    <a:alpha val="60000"/>
                  </a:schemeClr>
                </a:solidFill>
                <a:latin typeface="Times New Roman" panose="02020603050405020304" pitchFamily="18" charset="0"/>
                <a:cs typeface="Times New Roman" panose="02020603050405020304" pitchFamily="18" charset="0"/>
              </a:rPr>
              <a:t> Model Training: </a:t>
            </a:r>
          </a:p>
          <a:p>
            <a:pPr marL="342900" indent="-342900">
              <a:buFont typeface="Arial" panose="020B0604020202020204" pitchFamily="34" charset="0"/>
              <a:buChar char="•"/>
            </a:pPr>
            <a:r>
              <a:rPr lang="en-US" sz="2400" dirty="0">
                <a:solidFill>
                  <a:schemeClr val="tx1">
                    <a:alpha val="60000"/>
                  </a:schemeClr>
                </a:solidFill>
                <a:latin typeface="Times New Roman" panose="02020603050405020304" pitchFamily="18" charset="0"/>
                <a:cs typeface="Times New Roman" panose="02020603050405020304" pitchFamily="18" charset="0"/>
              </a:rPr>
              <a:t>Train </a:t>
            </a:r>
            <a:r>
              <a:rPr lang="en-US" sz="2400" dirty="0" err="1">
                <a:solidFill>
                  <a:schemeClr val="tx1">
                    <a:alpha val="60000"/>
                  </a:schemeClr>
                </a:solidFill>
                <a:latin typeface="Times New Roman" panose="02020603050405020304" pitchFamily="18" charset="0"/>
                <a:cs typeface="Times New Roman" panose="02020603050405020304" pitchFamily="18" charset="0"/>
              </a:rPr>
              <a:t>FastText</a:t>
            </a:r>
            <a:r>
              <a:rPr lang="en-US" sz="2400" dirty="0">
                <a:solidFill>
                  <a:schemeClr val="tx1">
                    <a:alpha val="60000"/>
                  </a:schemeClr>
                </a:solidFill>
                <a:latin typeface="Times New Roman" panose="02020603050405020304" pitchFamily="18" charset="0"/>
                <a:cs typeface="Times New Roman" panose="02020603050405020304" pitchFamily="18" charset="0"/>
              </a:rPr>
              <a:t> model on processed reviews</a:t>
            </a:r>
          </a:p>
          <a:p>
            <a:pPr indent="-228600">
              <a:buFont typeface="Arial" panose="020B0604020202020204" pitchFamily="34" charset="0"/>
              <a:buChar char="•"/>
            </a:pPr>
            <a:r>
              <a:rPr lang="en-US" sz="2400" dirty="0">
                <a:solidFill>
                  <a:schemeClr val="tx1">
                    <a:alpha val="60000"/>
                  </a:schemeClr>
                </a:solidFill>
                <a:latin typeface="Times New Roman" panose="02020603050405020304" pitchFamily="18" charset="0"/>
                <a:cs typeface="Times New Roman" panose="02020603050405020304" pitchFamily="18" charset="0"/>
              </a:rPr>
              <a:t>Evaluate model performance</a:t>
            </a:r>
          </a:p>
          <a:p>
            <a:pPr indent="-228600">
              <a:buFont typeface="Arial" panose="020B0604020202020204" pitchFamily="34" charset="0"/>
              <a:buChar char="•"/>
            </a:pPr>
            <a:endParaRPr lang="en-US" sz="2400" dirty="0">
              <a:solidFill>
                <a:schemeClr val="tx1">
                  <a:alpha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7395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BC96-0AA5-6F66-26C2-026BCDE01A5B}"/>
              </a:ext>
            </a:extLst>
          </p:cNvPr>
          <p:cNvSpPr>
            <a:spLocks noGrp="1"/>
          </p:cNvSpPr>
          <p:nvPr>
            <p:ph type="title"/>
          </p:nvPr>
        </p:nvSpPr>
        <p:spPr>
          <a:xfrm>
            <a:off x="550862" y="549275"/>
            <a:ext cx="11097551" cy="535354"/>
          </a:xfrm>
        </p:spPr>
        <p:txBody>
          <a:bodyPr>
            <a:normAutofit fontScale="90000"/>
          </a:bodyPr>
          <a:lstStyle/>
          <a:p>
            <a:r>
              <a:rPr lang="en-US" sz="3200" dirty="0"/>
              <a:t>Model Training</a:t>
            </a:r>
            <a:br>
              <a:rPr lang="en-US" sz="3200" dirty="0"/>
            </a:br>
            <a:endParaRPr lang="en-US" dirty="0"/>
          </a:p>
        </p:txBody>
      </p:sp>
      <p:sp>
        <p:nvSpPr>
          <p:cNvPr id="3" name="Text Placeholder 2">
            <a:extLst>
              <a:ext uri="{FF2B5EF4-FFF2-40B4-BE49-F238E27FC236}">
                <a16:creationId xmlns:a16="http://schemas.microsoft.com/office/drawing/2014/main" id="{8BC27D99-3B8D-E502-8628-169DED591DAC}"/>
              </a:ext>
            </a:extLst>
          </p:cNvPr>
          <p:cNvSpPr>
            <a:spLocks noGrp="1"/>
          </p:cNvSpPr>
          <p:nvPr>
            <p:ph type="body" idx="1"/>
          </p:nvPr>
        </p:nvSpPr>
        <p:spPr>
          <a:xfrm>
            <a:off x="550864" y="1302707"/>
            <a:ext cx="5437186" cy="578568"/>
          </a:xfrm>
        </p:spPr>
        <p:txBody>
          <a:bodyPr/>
          <a:lstStyle/>
          <a:p>
            <a:r>
              <a:rPr lang="en-US" dirty="0"/>
              <a:t>Logistic regression </a:t>
            </a:r>
            <a:r>
              <a:rPr lang="en-US" dirty="0" err="1"/>
              <a:t>andmultinomial</a:t>
            </a:r>
            <a:r>
              <a:rPr lang="en-US" dirty="0"/>
              <a:t> naïve bayes</a:t>
            </a:r>
          </a:p>
        </p:txBody>
      </p:sp>
      <p:sp>
        <p:nvSpPr>
          <p:cNvPr id="5" name="Text Placeholder 4">
            <a:extLst>
              <a:ext uri="{FF2B5EF4-FFF2-40B4-BE49-F238E27FC236}">
                <a16:creationId xmlns:a16="http://schemas.microsoft.com/office/drawing/2014/main" id="{42278959-7393-F542-36F2-9F7071AB9B76}"/>
              </a:ext>
            </a:extLst>
          </p:cNvPr>
          <p:cNvSpPr>
            <a:spLocks noGrp="1"/>
          </p:cNvSpPr>
          <p:nvPr>
            <p:ph type="body" sz="quarter" idx="3"/>
          </p:nvPr>
        </p:nvSpPr>
        <p:spPr>
          <a:xfrm>
            <a:off x="6006223" y="1345921"/>
            <a:ext cx="5436392" cy="535354"/>
          </a:xfrm>
        </p:spPr>
        <p:txBody>
          <a:bodyPr/>
          <a:lstStyle/>
          <a:p>
            <a:pPr marL="0" indent="0">
              <a:buNone/>
            </a:pPr>
            <a:r>
              <a:rPr lang="en-US" dirty="0"/>
              <a:t>Linear svc</a:t>
            </a:r>
          </a:p>
        </p:txBody>
      </p:sp>
      <p:pic>
        <p:nvPicPr>
          <p:cNvPr id="7" name="Content Placeholder 6">
            <a:extLst>
              <a:ext uri="{FF2B5EF4-FFF2-40B4-BE49-F238E27FC236}">
                <a16:creationId xmlns:a16="http://schemas.microsoft.com/office/drawing/2014/main" id="{3DEBBF3F-2FAE-A717-DE5C-B868B855721B}"/>
              </a:ext>
            </a:extLst>
          </p:cNvPr>
          <p:cNvPicPr>
            <a:picLocks noGrp="1" noChangeAspect="1"/>
          </p:cNvPicPr>
          <p:nvPr>
            <p:ph sz="half" idx="2"/>
          </p:nvPr>
        </p:nvPicPr>
        <p:blipFill>
          <a:blip r:embed="rId2"/>
          <a:stretch>
            <a:fillRect/>
          </a:stretch>
        </p:blipFill>
        <p:spPr>
          <a:xfrm>
            <a:off x="550862" y="2099353"/>
            <a:ext cx="4410691" cy="2133898"/>
          </a:xfrm>
          <a:prstGeom prst="rect">
            <a:avLst/>
          </a:prstGeom>
        </p:spPr>
      </p:pic>
      <p:pic>
        <p:nvPicPr>
          <p:cNvPr id="8" name="Content Placeholder 7">
            <a:extLst>
              <a:ext uri="{FF2B5EF4-FFF2-40B4-BE49-F238E27FC236}">
                <a16:creationId xmlns:a16="http://schemas.microsoft.com/office/drawing/2014/main" id="{9241362A-5E1D-E55C-7EB4-E92C91726396}"/>
              </a:ext>
            </a:extLst>
          </p:cNvPr>
          <p:cNvPicPr>
            <a:picLocks noGrp="1" noChangeAspect="1"/>
          </p:cNvPicPr>
          <p:nvPr>
            <p:ph sz="quarter" idx="4"/>
          </p:nvPr>
        </p:nvPicPr>
        <p:blipFill>
          <a:blip r:embed="rId3"/>
          <a:stretch>
            <a:fillRect/>
          </a:stretch>
        </p:blipFill>
        <p:spPr>
          <a:xfrm>
            <a:off x="601130" y="4451329"/>
            <a:ext cx="4486901" cy="2238687"/>
          </a:xfrm>
          <a:prstGeom prst="rect">
            <a:avLst/>
          </a:prstGeom>
        </p:spPr>
      </p:pic>
      <p:pic>
        <p:nvPicPr>
          <p:cNvPr id="9" name="Picture 8">
            <a:extLst>
              <a:ext uri="{FF2B5EF4-FFF2-40B4-BE49-F238E27FC236}">
                <a16:creationId xmlns:a16="http://schemas.microsoft.com/office/drawing/2014/main" id="{402C2E19-2522-AF3A-649A-21E2D5D478EE}"/>
              </a:ext>
            </a:extLst>
          </p:cNvPr>
          <p:cNvPicPr>
            <a:picLocks noChangeAspect="1"/>
          </p:cNvPicPr>
          <p:nvPr/>
        </p:nvPicPr>
        <p:blipFill>
          <a:blip r:embed="rId4"/>
          <a:stretch>
            <a:fillRect/>
          </a:stretch>
        </p:blipFill>
        <p:spPr>
          <a:xfrm>
            <a:off x="5913745" y="2104116"/>
            <a:ext cx="4296375" cy="2124371"/>
          </a:xfrm>
          <a:prstGeom prst="rect">
            <a:avLst/>
          </a:prstGeom>
        </p:spPr>
      </p:pic>
      <p:pic>
        <p:nvPicPr>
          <p:cNvPr id="10" name="Picture 9">
            <a:extLst>
              <a:ext uri="{FF2B5EF4-FFF2-40B4-BE49-F238E27FC236}">
                <a16:creationId xmlns:a16="http://schemas.microsoft.com/office/drawing/2014/main" id="{9FCAB470-55A8-3602-27E2-3AE4565BD218}"/>
              </a:ext>
            </a:extLst>
          </p:cNvPr>
          <p:cNvPicPr>
            <a:picLocks noChangeAspect="1"/>
          </p:cNvPicPr>
          <p:nvPr/>
        </p:nvPicPr>
        <p:blipFill>
          <a:blip r:embed="rId5"/>
          <a:stretch>
            <a:fillRect/>
          </a:stretch>
        </p:blipFill>
        <p:spPr>
          <a:xfrm>
            <a:off x="5849401" y="4423941"/>
            <a:ext cx="4658375" cy="2257740"/>
          </a:xfrm>
          <a:prstGeom prst="rect">
            <a:avLst/>
          </a:prstGeom>
        </p:spPr>
      </p:pic>
    </p:spTree>
    <p:extLst>
      <p:ext uri="{BB962C8B-B14F-4D97-AF65-F5344CB8AC3E}">
        <p14:creationId xmlns:p14="http://schemas.microsoft.com/office/powerpoint/2010/main" val="1911179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sz="4800"/>
              <a:t>AGENDA</a:t>
            </a:r>
          </a:p>
        </p:txBody>
      </p:sp>
      <p:sp>
        <p:nvSpPr>
          <p:cNvPr id="17" name="Rectangle 16">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4F42EF7C-2111-AAFD-2001-B05F5662BEEE}"/>
              </a:ext>
            </a:extLst>
          </p:cNvPr>
          <p:cNvGraphicFramePr>
            <a:graphicFrameLocks noGrp="1"/>
          </p:cNvGraphicFramePr>
          <p:nvPr>
            <p:ph sz="quarter" idx="13"/>
            <p:extLst>
              <p:ext uri="{D42A27DB-BD31-4B8C-83A1-F6EECF244321}">
                <p14:modId xmlns:p14="http://schemas.microsoft.com/office/powerpoint/2010/main" val="749460008"/>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B4994-FE75-190E-E823-CEF63923E79E}"/>
              </a:ext>
            </a:extLst>
          </p:cNvPr>
          <p:cNvSpPr>
            <a:spLocks noGrp="1"/>
          </p:cNvSpPr>
          <p:nvPr>
            <p:ph type="title"/>
          </p:nvPr>
        </p:nvSpPr>
        <p:spPr>
          <a:xfrm>
            <a:off x="550863" y="483924"/>
            <a:ext cx="11090275" cy="693523"/>
          </a:xfrm>
        </p:spPr>
        <p:txBody>
          <a:bodyPr/>
          <a:lstStyle/>
          <a:p>
            <a:r>
              <a:rPr lang="en-US" dirty="0"/>
              <a:t>LSTM Model Implementation</a:t>
            </a:r>
          </a:p>
        </p:txBody>
      </p:sp>
      <p:sp>
        <p:nvSpPr>
          <p:cNvPr id="3" name="Content Placeholder 2">
            <a:extLst>
              <a:ext uri="{FF2B5EF4-FFF2-40B4-BE49-F238E27FC236}">
                <a16:creationId xmlns:a16="http://schemas.microsoft.com/office/drawing/2014/main" id="{2CE3D9BC-FDE4-06D3-6E60-72852EE42593}"/>
              </a:ext>
            </a:extLst>
          </p:cNvPr>
          <p:cNvSpPr>
            <a:spLocks noGrp="1"/>
          </p:cNvSpPr>
          <p:nvPr>
            <p:ph sz="quarter" idx="13"/>
          </p:nvPr>
        </p:nvSpPr>
        <p:spPr>
          <a:xfrm>
            <a:off x="550863" y="1315233"/>
            <a:ext cx="11090274" cy="5017305"/>
          </a:xfrm>
        </p:spPr>
        <p:txBody>
          <a:bodyPr>
            <a:normAutofit/>
          </a:bodyPr>
          <a:lstStyle/>
          <a:p>
            <a:r>
              <a:rPr lang="en-US" sz="2400" b="1" dirty="0">
                <a:latin typeface="Times New Roman" panose="02020603050405020304" pitchFamily="18" charset="0"/>
                <a:cs typeface="Times New Roman" panose="02020603050405020304" pitchFamily="18" charset="0"/>
              </a:rPr>
              <a:t>Tokenization and Padding:</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Tokenize and pad text data for LSTM model</a:t>
            </a:r>
          </a:p>
          <a:p>
            <a:r>
              <a:rPr lang="en-US" sz="2400" b="1" dirty="0">
                <a:latin typeface="Times New Roman" panose="02020603050405020304" pitchFamily="18" charset="0"/>
                <a:cs typeface="Times New Roman" panose="02020603050405020304" pitchFamily="18" charset="0"/>
              </a:rPr>
              <a:t>LSTM Model Architecture:</a:t>
            </a:r>
            <a:endParaRPr lang="en-US" sz="2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Define and compile LSTM model using TensorFlow</a:t>
            </a:r>
          </a:p>
          <a:p>
            <a:endParaRPr lang="en-US"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D8F143-860A-EE55-E62F-3846160FC65B}"/>
              </a:ext>
            </a:extLst>
          </p:cNvPr>
          <p:cNvPicPr>
            <a:picLocks noChangeAspect="1"/>
          </p:cNvPicPr>
          <p:nvPr/>
        </p:nvPicPr>
        <p:blipFill>
          <a:blip r:embed="rId3"/>
          <a:stretch>
            <a:fillRect/>
          </a:stretch>
        </p:blipFill>
        <p:spPr>
          <a:xfrm>
            <a:off x="7340971" y="901874"/>
            <a:ext cx="4676531" cy="2527126"/>
          </a:xfrm>
          <a:prstGeom prst="rect">
            <a:avLst/>
          </a:prstGeom>
        </p:spPr>
      </p:pic>
      <p:pic>
        <p:nvPicPr>
          <p:cNvPr id="7" name="Picture 6">
            <a:extLst>
              <a:ext uri="{FF2B5EF4-FFF2-40B4-BE49-F238E27FC236}">
                <a16:creationId xmlns:a16="http://schemas.microsoft.com/office/drawing/2014/main" id="{124CA40D-5991-988B-D966-9FDBDF5C3282}"/>
              </a:ext>
            </a:extLst>
          </p:cNvPr>
          <p:cNvPicPr>
            <a:picLocks noChangeAspect="1"/>
          </p:cNvPicPr>
          <p:nvPr/>
        </p:nvPicPr>
        <p:blipFill>
          <a:blip r:embed="rId4"/>
          <a:stretch>
            <a:fillRect/>
          </a:stretch>
        </p:blipFill>
        <p:spPr>
          <a:xfrm>
            <a:off x="1042282" y="4162744"/>
            <a:ext cx="10107436" cy="1886213"/>
          </a:xfrm>
          <a:prstGeom prst="rect">
            <a:avLst/>
          </a:prstGeom>
        </p:spPr>
      </p:pic>
      <p:pic>
        <p:nvPicPr>
          <p:cNvPr id="9" name="Picture 8">
            <a:extLst>
              <a:ext uri="{FF2B5EF4-FFF2-40B4-BE49-F238E27FC236}">
                <a16:creationId xmlns:a16="http://schemas.microsoft.com/office/drawing/2014/main" id="{8AEE5CDE-22EA-9B8A-8BA3-1BF2298AC073}"/>
              </a:ext>
            </a:extLst>
          </p:cNvPr>
          <p:cNvPicPr>
            <a:picLocks noChangeAspect="1"/>
          </p:cNvPicPr>
          <p:nvPr/>
        </p:nvPicPr>
        <p:blipFill>
          <a:blip r:embed="rId5"/>
          <a:stretch>
            <a:fillRect/>
          </a:stretch>
        </p:blipFill>
        <p:spPr>
          <a:xfrm>
            <a:off x="2218584" y="6270078"/>
            <a:ext cx="6878010" cy="352474"/>
          </a:xfrm>
          <a:prstGeom prst="rect">
            <a:avLst/>
          </a:prstGeom>
        </p:spPr>
      </p:pic>
    </p:spTree>
    <p:extLst>
      <p:ext uri="{BB962C8B-B14F-4D97-AF65-F5344CB8AC3E}">
        <p14:creationId xmlns:p14="http://schemas.microsoft.com/office/powerpoint/2010/main" val="4203829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1" name="Freeform: Shape 1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Oval 1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Freeform: Shape 1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6" name="Rectangle 15">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50800"/>
            <a:ext cx="7308850" cy="986400"/>
          </a:xfrm>
        </p:spPr>
        <p:txBody>
          <a:bodyPr vert="horz" wrap="square" lIns="0" tIns="0" rIns="0" bIns="0" rtlCol="0" anchor="ctr" anchorCtr="0">
            <a:normAutofit/>
          </a:bodyPr>
          <a:lstStyle/>
          <a:p>
            <a:r>
              <a:rPr lang="en-US" sz="3400"/>
              <a:t>Introduction to GloVe and Sentiment Analysis</a:t>
            </a:r>
          </a:p>
        </p:txBody>
      </p:sp>
      <p:sp>
        <p:nvSpPr>
          <p:cNvPr id="18" name="Rectangle 17">
            <a:extLst>
              <a:ext uri="{FF2B5EF4-FFF2-40B4-BE49-F238E27FC236}">
                <a16:creationId xmlns:a16="http://schemas.microsoft.com/office/drawing/2014/main" id="{88392DC7-0988-443B-A0D0-E726C7DB62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83435"/>
            <a:ext cx="12192000" cy="4774564"/>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F06563E-F3FF-86AE-EC63-70DDB5E00F3D}"/>
              </a:ext>
            </a:extLst>
          </p:cNvPr>
          <p:cNvSpPr>
            <a:spLocks noGrp="1"/>
          </p:cNvSpPr>
          <p:nvPr>
            <p:ph sz="quarter" idx="13"/>
          </p:nvPr>
        </p:nvSpPr>
        <p:spPr/>
        <p:txBody>
          <a:bodyPr>
            <a:normAutofit/>
          </a:bodyPr>
          <a:lstStyle/>
          <a:p>
            <a:pPr>
              <a:buFont typeface="Arial" panose="020B0604020202020204" pitchFamily="34" charset="0"/>
              <a:buChar char="•"/>
            </a:pPr>
            <a:r>
              <a:rPr lang="en-US" sz="2000" b="1" dirty="0"/>
              <a:t>What is </a:t>
            </a:r>
            <a:r>
              <a:rPr lang="en-US" sz="2000" b="1" dirty="0" err="1"/>
              <a:t>GloVe</a:t>
            </a:r>
            <a:r>
              <a:rPr lang="en-US" sz="2000" b="1" dirty="0"/>
              <a:t>?</a:t>
            </a:r>
            <a:endParaRPr lang="en-US" sz="2000" dirty="0"/>
          </a:p>
          <a:p>
            <a:pPr marL="742950" lvl="1" indent="-285750">
              <a:buFont typeface="Arial" panose="020B0604020202020204" pitchFamily="34" charset="0"/>
              <a:buChar char="•"/>
            </a:pPr>
            <a:r>
              <a:rPr lang="en-US" sz="1400" dirty="0"/>
              <a:t>Global Vectors for Word Representation (</a:t>
            </a:r>
            <a:r>
              <a:rPr lang="en-US" sz="1400" dirty="0" err="1"/>
              <a:t>GloVe</a:t>
            </a:r>
            <a:r>
              <a:rPr lang="en-US" sz="1400" dirty="0"/>
              <a:t>) is an unsupervised learning algorithm for obtaining vector representations for words.</a:t>
            </a:r>
          </a:p>
          <a:p>
            <a:pPr marL="742950" lvl="1" indent="-285750">
              <a:buFont typeface="Arial" panose="020B0604020202020204" pitchFamily="34" charset="0"/>
              <a:buChar char="•"/>
            </a:pPr>
            <a:r>
              <a:rPr lang="en-US" sz="1400" dirty="0"/>
              <a:t>Developed by Stanford NLP Group.</a:t>
            </a:r>
          </a:p>
          <a:p>
            <a:pPr marL="742950" lvl="1" indent="-285750">
              <a:buFont typeface="Arial" panose="020B0604020202020204" pitchFamily="34" charset="0"/>
              <a:buChar char="•"/>
            </a:pPr>
            <a:r>
              <a:rPr lang="en-US" sz="1400" dirty="0"/>
              <a:t>Captures the global statistical information of words in a corpus.</a:t>
            </a:r>
          </a:p>
          <a:p>
            <a:pPr>
              <a:buFont typeface="Arial" panose="020B0604020202020204" pitchFamily="34" charset="0"/>
              <a:buChar char="•"/>
            </a:pPr>
            <a:r>
              <a:rPr lang="en-US" sz="2000" b="1" dirty="0"/>
              <a:t>Objective:</a:t>
            </a:r>
            <a:endParaRPr lang="en-US" sz="2000" dirty="0"/>
          </a:p>
          <a:p>
            <a:pPr marL="742950" lvl="1" indent="-285750">
              <a:buFont typeface="Arial" panose="020B0604020202020204" pitchFamily="34" charset="0"/>
              <a:buChar char="•"/>
            </a:pPr>
            <a:r>
              <a:rPr lang="en-US" sz="1400" dirty="0"/>
              <a:t>Perform sentiment analysis on the IMDb movie reviews dataset.</a:t>
            </a:r>
          </a:p>
          <a:p>
            <a:pPr marL="742950" lvl="1" indent="-285750">
              <a:buFont typeface="Arial" panose="020B0604020202020204" pitchFamily="34" charset="0"/>
              <a:buChar char="•"/>
            </a:pPr>
            <a:r>
              <a:rPr lang="en-US" sz="1400" dirty="0"/>
              <a:t>Classify reviews as positive or negative using </a:t>
            </a:r>
            <a:r>
              <a:rPr lang="en-US" sz="1400" dirty="0" err="1"/>
              <a:t>GloVe</a:t>
            </a:r>
            <a:r>
              <a:rPr lang="en-US" sz="1400" dirty="0"/>
              <a:t> embeddings and a deep learning model.</a:t>
            </a:r>
          </a:p>
          <a:p>
            <a:endParaRPr lang="en-US" sz="2000" dirty="0"/>
          </a:p>
        </p:txBody>
      </p:sp>
    </p:spTree>
    <p:extLst>
      <p:ext uri="{BB962C8B-B14F-4D97-AF65-F5344CB8AC3E}">
        <p14:creationId xmlns:p14="http://schemas.microsoft.com/office/powerpoint/2010/main" val="2573502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3" name="Freeform: Shape 22">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Freeform: Shape 25">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7" name="Rectangle 26">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8075613" y="549275"/>
            <a:ext cx="3565525" cy="5759450"/>
          </a:xfrm>
        </p:spPr>
        <p:txBody>
          <a:bodyPr vert="horz" wrap="square" lIns="0" tIns="0" rIns="0" bIns="0" rtlCol="0" anchor="ctr" anchorCtr="0">
            <a:normAutofit/>
          </a:bodyPr>
          <a:lstStyle/>
          <a:p>
            <a:pPr>
              <a:lnSpc>
                <a:spcPct val="100000"/>
              </a:lnSpc>
            </a:pPr>
            <a:r>
              <a:rPr lang="en-US" sz="4400"/>
              <a:t>Data Preparation and Preprocessing</a:t>
            </a:r>
          </a:p>
        </p:txBody>
      </p:sp>
      <p:sp>
        <p:nvSpPr>
          <p:cNvPr id="28" name="Rectangle 27">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Content Placeholder 2">
            <a:extLst>
              <a:ext uri="{FF2B5EF4-FFF2-40B4-BE49-F238E27FC236}">
                <a16:creationId xmlns:a16="http://schemas.microsoft.com/office/drawing/2014/main" id="{8A823DC2-7C7C-8AF9-2220-59EC2DDE84DA}"/>
              </a:ext>
            </a:extLst>
          </p:cNvPr>
          <p:cNvGraphicFramePr>
            <a:graphicFrameLocks noGrp="1"/>
          </p:cNvGraphicFramePr>
          <p:nvPr>
            <p:ph sz="quarter" idx="13"/>
            <p:extLst>
              <p:ext uri="{D42A27DB-BD31-4B8C-83A1-F6EECF244321}">
                <p14:modId xmlns:p14="http://schemas.microsoft.com/office/powerpoint/2010/main" val="2389042204"/>
              </p:ext>
            </p:extLst>
          </p:nvPr>
        </p:nvGraphicFramePr>
        <p:xfrm>
          <a:off x="560704"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0234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64E5F-63FE-55F1-8E38-68E8D60198DB}"/>
              </a:ext>
            </a:extLst>
          </p:cNvPr>
          <p:cNvSpPr>
            <a:spLocks noGrp="1"/>
          </p:cNvSpPr>
          <p:nvPr>
            <p:ph type="title"/>
          </p:nvPr>
        </p:nvSpPr>
        <p:spPr>
          <a:xfrm>
            <a:off x="550863" y="83127"/>
            <a:ext cx="4500562" cy="1080481"/>
          </a:xfrm>
        </p:spPr>
        <p:txBody>
          <a:bodyPr/>
          <a:lstStyle/>
          <a:p>
            <a:r>
              <a:rPr lang="en-US" dirty="0"/>
              <a:t>Data preprocessing</a:t>
            </a:r>
          </a:p>
        </p:txBody>
      </p:sp>
      <p:sp>
        <p:nvSpPr>
          <p:cNvPr id="4" name="Text Placeholder 3">
            <a:extLst>
              <a:ext uri="{FF2B5EF4-FFF2-40B4-BE49-F238E27FC236}">
                <a16:creationId xmlns:a16="http://schemas.microsoft.com/office/drawing/2014/main" id="{2C1CDF01-D1E5-422F-E4DA-B073B9EF20A7}"/>
              </a:ext>
            </a:extLst>
          </p:cNvPr>
          <p:cNvSpPr>
            <a:spLocks noGrp="1"/>
          </p:cNvSpPr>
          <p:nvPr>
            <p:ph type="body" sz="half" idx="2"/>
          </p:nvPr>
        </p:nvSpPr>
        <p:spPr>
          <a:xfrm>
            <a:off x="658813" y="976745"/>
            <a:ext cx="3404033" cy="5331980"/>
          </a:xfrm>
        </p:spPr>
        <p:txBody>
          <a:bodyPr/>
          <a:lstStyle/>
          <a:p>
            <a:endParaRPr lang="en-US" dirty="0"/>
          </a:p>
        </p:txBody>
      </p:sp>
      <p:pic>
        <p:nvPicPr>
          <p:cNvPr id="5" name="Picture 4">
            <a:extLst>
              <a:ext uri="{FF2B5EF4-FFF2-40B4-BE49-F238E27FC236}">
                <a16:creationId xmlns:a16="http://schemas.microsoft.com/office/drawing/2014/main" id="{5CA247A5-FD73-D835-3932-BEDEEC81E743}"/>
              </a:ext>
            </a:extLst>
          </p:cNvPr>
          <p:cNvPicPr>
            <a:picLocks noChangeAspect="1"/>
          </p:cNvPicPr>
          <p:nvPr/>
        </p:nvPicPr>
        <p:blipFill>
          <a:blip r:embed="rId2"/>
          <a:stretch>
            <a:fillRect/>
          </a:stretch>
        </p:blipFill>
        <p:spPr>
          <a:xfrm>
            <a:off x="733859" y="959736"/>
            <a:ext cx="3328987" cy="2776430"/>
          </a:xfrm>
          <a:prstGeom prst="rect">
            <a:avLst/>
          </a:prstGeom>
        </p:spPr>
      </p:pic>
      <p:pic>
        <p:nvPicPr>
          <p:cNvPr id="6" name="Picture 5">
            <a:extLst>
              <a:ext uri="{FF2B5EF4-FFF2-40B4-BE49-F238E27FC236}">
                <a16:creationId xmlns:a16="http://schemas.microsoft.com/office/drawing/2014/main" id="{EE17169E-8EEE-B3D7-6FAA-906AD2C6EBD3}"/>
              </a:ext>
            </a:extLst>
          </p:cNvPr>
          <p:cNvPicPr>
            <a:picLocks noChangeAspect="1"/>
          </p:cNvPicPr>
          <p:nvPr/>
        </p:nvPicPr>
        <p:blipFill>
          <a:blip r:embed="rId3"/>
          <a:stretch>
            <a:fillRect/>
          </a:stretch>
        </p:blipFill>
        <p:spPr>
          <a:xfrm>
            <a:off x="4559299" y="856050"/>
            <a:ext cx="6163535" cy="3143689"/>
          </a:xfrm>
          <a:prstGeom prst="rect">
            <a:avLst/>
          </a:prstGeom>
        </p:spPr>
      </p:pic>
      <p:pic>
        <p:nvPicPr>
          <p:cNvPr id="7" name="Content Placeholder 4">
            <a:extLst>
              <a:ext uri="{FF2B5EF4-FFF2-40B4-BE49-F238E27FC236}">
                <a16:creationId xmlns:a16="http://schemas.microsoft.com/office/drawing/2014/main" id="{0640BBF9-2062-54A3-3C88-9415B20FF46A}"/>
              </a:ext>
            </a:extLst>
          </p:cNvPr>
          <p:cNvPicPr>
            <a:picLocks noGrp="1" noChangeAspect="1"/>
          </p:cNvPicPr>
          <p:nvPr>
            <p:ph sz="quarter" idx="13"/>
          </p:nvPr>
        </p:nvPicPr>
        <p:blipFill>
          <a:blip r:embed="rId4"/>
          <a:stretch>
            <a:fillRect/>
          </a:stretch>
        </p:blipFill>
        <p:spPr>
          <a:xfrm>
            <a:off x="931717" y="4467156"/>
            <a:ext cx="2543530" cy="819264"/>
          </a:xfrm>
          <a:prstGeom prst="rect">
            <a:avLst/>
          </a:prstGeom>
        </p:spPr>
      </p:pic>
      <p:sp>
        <p:nvSpPr>
          <p:cNvPr id="13" name="Picture Placeholder 12">
            <a:extLst>
              <a:ext uri="{FF2B5EF4-FFF2-40B4-BE49-F238E27FC236}">
                <a16:creationId xmlns:a16="http://schemas.microsoft.com/office/drawing/2014/main" id="{6BFE0768-82D1-3835-019B-C7166C81E207}"/>
              </a:ext>
            </a:extLst>
          </p:cNvPr>
          <p:cNvSpPr>
            <a:spLocks noGrp="1"/>
          </p:cNvSpPr>
          <p:nvPr>
            <p:ph type="pic" idx="1"/>
          </p:nvPr>
        </p:nvSpPr>
        <p:spPr>
          <a:xfrm>
            <a:off x="4559299" y="623367"/>
            <a:ext cx="6373813" cy="5733316"/>
          </a:xfrm>
        </p:spPr>
        <p:txBody>
          <a:bodyPr/>
          <a:lstStyle/>
          <a:p>
            <a:endParaRPr lang="en-US"/>
          </a:p>
        </p:txBody>
      </p:sp>
    </p:spTree>
    <p:extLst>
      <p:ext uri="{BB962C8B-B14F-4D97-AF65-F5344CB8AC3E}">
        <p14:creationId xmlns:p14="http://schemas.microsoft.com/office/powerpoint/2010/main" val="427152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2400" dirty="0"/>
              <a:t>Converting Text to Word Vectors</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01436"/>
            <a:ext cx="11090274" cy="5382491"/>
          </a:xfrm>
        </p:spPr>
        <p:txBody>
          <a:bodyPr>
            <a:normAutofit/>
          </a:bodyPr>
          <a:lstStyle/>
          <a:p>
            <a:r>
              <a:rPr lang="en-US" sz="2400" dirty="0">
                <a:latin typeface="Times New Roman" panose="02020603050405020304" pitchFamily="18" charset="0"/>
                <a:cs typeface="Times New Roman" panose="02020603050405020304" pitchFamily="18" charset="0"/>
              </a:rPr>
              <a:t>Token to Vector Conversion:</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Convert each token in a message to its corresponding </a:t>
            </a:r>
            <a:r>
              <a:rPr lang="en-US" sz="2400" dirty="0" err="1">
                <a:latin typeface="Times New Roman" panose="02020603050405020304" pitchFamily="18" charset="0"/>
                <a:cs typeface="Times New Roman" panose="02020603050405020304" pitchFamily="18" charset="0"/>
              </a:rPr>
              <a:t>GloVe</a:t>
            </a:r>
            <a:r>
              <a:rPr lang="en-US" sz="2400" dirty="0">
                <a:latin typeface="Times New Roman" panose="02020603050405020304" pitchFamily="18" charset="0"/>
                <a:cs typeface="Times New Roman" panose="02020603050405020304" pitchFamily="18" charset="0"/>
              </a:rPr>
              <a:t> vector.</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Handle tokens not present in </a:t>
            </a:r>
            <a:r>
              <a:rPr lang="en-US" sz="2400" dirty="0" err="1">
                <a:latin typeface="Times New Roman" panose="02020603050405020304" pitchFamily="18" charset="0"/>
                <a:cs typeface="Times New Roman" panose="02020603050405020304" pitchFamily="18" charset="0"/>
              </a:rPr>
              <a:t>GloVe</a:t>
            </a:r>
            <a:r>
              <a:rPr lang="en-US" sz="2400" dirty="0">
                <a:latin typeface="Times New Roman" panose="02020603050405020304" pitchFamily="18" charset="0"/>
                <a:cs typeface="Times New Roman" panose="02020603050405020304" pitchFamily="18" charset="0"/>
              </a:rPr>
              <a:t> by skipping them.</a:t>
            </a:r>
          </a:p>
          <a:p>
            <a:r>
              <a:rPr lang="en-US" sz="2400" dirty="0">
                <a:latin typeface="Times New Roman" panose="02020603050405020304" pitchFamily="18" charset="0"/>
                <a:cs typeface="Times New Roman" panose="02020603050405020304" pitchFamily="18" charset="0"/>
              </a:rPr>
              <a:t>Padding Sequences: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Ensure uniform sequence length by padding shorter sequences with zero vectors.</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Typical sequence length chosen based on the dataset's distribution.</a:t>
            </a:r>
          </a:p>
          <a:p>
            <a:r>
              <a:rPr lang="en-US" sz="2400" dirty="0">
                <a:latin typeface="Times New Roman" panose="02020603050405020304" pitchFamily="18" charset="0"/>
                <a:cs typeface="Times New Roman" panose="02020603050405020304" pitchFamily="18" charset="0"/>
              </a:rPr>
              <a:t>Data Splitting:</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Split the dataset into training, validation, and test sets (70%-15%-15%).</a:t>
            </a:r>
          </a:p>
        </p:txBody>
      </p:sp>
    </p:spTree>
    <p:extLst>
      <p:ext uri="{BB962C8B-B14F-4D97-AF65-F5344CB8AC3E}">
        <p14:creationId xmlns:p14="http://schemas.microsoft.com/office/powerpoint/2010/main" val="968240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2400" b="1" dirty="0"/>
              <a:t>Data Preparation for Model Training</a:t>
            </a:r>
            <a:endParaRPr lang="en-US" sz="48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01436"/>
            <a:ext cx="11090274" cy="5382491"/>
          </a:xfrm>
        </p:spPr>
        <p:txBody>
          <a:bodyPr>
            <a:normAutofit/>
          </a:bodyPr>
          <a:lstStyle/>
          <a:p>
            <a:r>
              <a:rPr lang="en-US" sz="2400" dirty="0">
                <a:latin typeface="Times New Roman" panose="02020603050405020304" pitchFamily="18" charset="0"/>
                <a:cs typeface="Times New Roman" panose="02020603050405020304" pitchFamily="18" charset="0"/>
              </a:rPr>
              <a:t>Convert </a:t>
            </a:r>
            <a:r>
              <a:rPr lang="en-US" sz="2400" dirty="0" err="1">
                <a:latin typeface="Times New Roman" panose="02020603050405020304" pitchFamily="18" charset="0"/>
                <a:cs typeface="Times New Roman" panose="02020603050405020304" pitchFamily="18" charset="0"/>
              </a:rPr>
              <a:t>DataFrame</a:t>
            </a:r>
            <a:r>
              <a:rPr lang="en-US" sz="2400" dirty="0">
                <a:latin typeface="Times New Roman" panose="02020603050405020304" pitchFamily="18" charset="0"/>
                <a:cs typeface="Times New Roman" panose="02020603050405020304" pitchFamily="18" charset="0"/>
              </a:rPr>
              <a:t> to Features and Labels: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Extract features (X) and labels (y) from the </a:t>
            </a:r>
            <a:r>
              <a:rPr lang="en-US" sz="2000" dirty="0" err="1">
                <a:latin typeface="Times New Roman" panose="02020603050405020304" pitchFamily="18" charset="0"/>
                <a:cs typeface="Times New Roman" panose="02020603050405020304" pitchFamily="18" charset="0"/>
              </a:rPr>
              <a:t>DataFrame</a:t>
            </a:r>
            <a:r>
              <a:rPr lang="en-US" sz="2000" dirty="0">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Convert reviews to sequences of word vectors</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Padding and Sequencing:</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Pad sequences to ensure uniform length across all samples</a:t>
            </a:r>
            <a:r>
              <a:rPr lang="en-US" sz="2400" dirty="0">
                <a:latin typeface="Times New Roman" panose="02020603050405020304" pitchFamily="18" charset="0"/>
                <a:cs typeface="Times New Roman" panose="02020603050405020304" pitchFamily="18" charset="0"/>
              </a:rPr>
              <a:t>.</a:t>
            </a:r>
          </a:p>
          <a:p>
            <a:r>
              <a:rPr lang="en-US" sz="2400" dirty="0">
                <a:latin typeface="Times New Roman" panose="02020603050405020304" pitchFamily="18" charset="0"/>
                <a:cs typeface="Times New Roman" panose="02020603050405020304" pitchFamily="18" charset="0"/>
              </a:rPr>
              <a:t>Tokenizer:</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Fit tokenizer on training data to convert text to sequences.</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Apply padding to ensure uniform input size for the model.</a:t>
            </a:r>
          </a:p>
        </p:txBody>
      </p:sp>
      <p:pic>
        <p:nvPicPr>
          <p:cNvPr id="5" name="Picture 4">
            <a:extLst>
              <a:ext uri="{FF2B5EF4-FFF2-40B4-BE49-F238E27FC236}">
                <a16:creationId xmlns:a16="http://schemas.microsoft.com/office/drawing/2014/main" id="{DEF19087-BD30-3BEE-3DCC-D7A107877AD2}"/>
              </a:ext>
            </a:extLst>
          </p:cNvPr>
          <p:cNvPicPr>
            <a:picLocks noChangeAspect="1"/>
          </p:cNvPicPr>
          <p:nvPr/>
        </p:nvPicPr>
        <p:blipFill>
          <a:blip r:embed="rId3"/>
          <a:stretch>
            <a:fillRect/>
          </a:stretch>
        </p:blipFill>
        <p:spPr>
          <a:xfrm>
            <a:off x="10639208" y="0"/>
            <a:ext cx="1552792" cy="6011114"/>
          </a:xfrm>
          <a:prstGeom prst="rect">
            <a:avLst/>
          </a:prstGeom>
        </p:spPr>
      </p:pic>
      <p:pic>
        <p:nvPicPr>
          <p:cNvPr id="7" name="Picture 6">
            <a:extLst>
              <a:ext uri="{FF2B5EF4-FFF2-40B4-BE49-F238E27FC236}">
                <a16:creationId xmlns:a16="http://schemas.microsoft.com/office/drawing/2014/main" id="{F7EA5CA8-E572-022E-8CCD-6EFE141D27B5}"/>
              </a:ext>
            </a:extLst>
          </p:cNvPr>
          <p:cNvPicPr>
            <a:picLocks noChangeAspect="1"/>
          </p:cNvPicPr>
          <p:nvPr/>
        </p:nvPicPr>
        <p:blipFill>
          <a:blip r:embed="rId4"/>
          <a:stretch>
            <a:fillRect/>
          </a:stretch>
        </p:blipFill>
        <p:spPr>
          <a:xfrm>
            <a:off x="6585229" y="0"/>
            <a:ext cx="4053979" cy="3138565"/>
          </a:xfrm>
          <a:prstGeom prst="rect">
            <a:avLst/>
          </a:prstGeom>
        </p:spPr>
      </p:pic>
      <p:pic>
        <p:nvPicPr>
          <p:cNvPr id="9" name="Picture 8">
            <a:extLst>
              <a:ext uri="{FF2B5EF4-FFF2-40B4-BE49-F238E27FC236}">
                <a16:creationId xmlns:a16="http://schemas.microsoft.com/office/drawing/2014/main" id="{FCEAFCAC-8588-8F43-F9EE-D0ACD9445453}"/>
              </a:ext>
            </a:extLst>
          </p:cNvPr>
          <p:cNvPicPr>
            <a:picLocks noChangeAspect="1"/>
          </p:cNvPicPr>
          <p:nvPr/>
        </p:nvPicPr>
        <p:blipFill>
          <a:blip r:embed="rId5"/>
          <a:stretch>
            <a:fillRect/>
          </a:stretch>
        </p:blipFill>
        <p:spPr>
          <a:xfrm>
            <a:off x="8141152" y="3765101"/>
            <a:ext cx="1790950" cy="1619476"/>
          </a:xfrm>
          <a:prstGeom prst="rect">
            <a:avLst/>
          </a:prstGeom>
        </p:spPr>
      </p:pic>
    </p:spTree>
    <p:extLst>
      <p:ext uri="{BB962C8B-B14F-4D97-AF65-F5344CB8AC3E}">
        <p14:creationId xmlns:p14="http://schemas.microsoft.com/office/powerpoint/2010/main" val="2554012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5548D-3AFE-1E6D-B278-6458899EE8A9}"/>
              </a:ext>
            </a:extLst>
          </p:cNvPr>
          <p:cNvSpPr>
            <a:spLocks noGrp="1"/>
          </p:cNvSpPr>
          <p:nvPr>
            <p:ph type="title"/>
          </p:nvPr>
        </p:nvSpPr>
        <p:spPr>
          <a:xfrm>
            <a:off x="486428" y="247882"/>
            <a:ext cx="11097551" cy="535354"/>
          </a:xfrm>
        </p:spPr>
        <p:txBody>
          <a:bodyPr/>
          <a:lstStyle/>
          <a:p>
            <a:r>
              <a:rPr lang="en-US" dirty="0"/>
              <a:t>MODEL Training</a:t>
            </a:r>
          </a:p>
        </p:txBody>
      </p:sp>
      <p:sp>
        <p:nvSpPr>
          <p:cNvPr id="3" name="Text Placeholder 2">
            <a:extLst>
              <a:ext uri="{FF2B5EF4-FFF2-40B4-BE49-F238E27FC236}">
                <a16:creationId xmlns:a16="http://schemas.microsoft.com/office/drawing/2014/main" id="{2107578F-9EF1-6371-A217-07F8976260C2}"/>
              </a:ext>
            </a:extLst>
          </p:cNvPr>
          <p:cNvSpPr>
            <a:spLocks noGrp="1"/>
          </p:cNvSpPr>
          <p:nvPr>
            <p:ph type="body" idx="1"/>
          </p:nvPr>
        </p:nvSpPr>
        <p:spPr/>
        <p:txBody>
          <a:bodyPr/>
          <a:lstStyle/>
          <a:p>
            <a:r>
              <a:rPr lang="en-US" dirty="0" err="1"/>
              <a:t>X_train</a:t>
            </a:r>
            <a:r>
              <a:rPr lang="en-US" dirty="0"/>
              <a:t> and test data </a:t>
            </a:r>
          </a:p>
        </p:txBody>
      </p:sp>
      <p:sp>
        <p:nvSpPr>
          <p:cNvPr id="5" name="Text Placeholder 4">
            <a:extLst>
              <a:ext uri="{FF2B5EF4-FFF2-40B4-BE49-F238E27FC236}">
                <a16:creationId xmlns:a16="http://schemas.microsoft.com/office/drawing/2014/main" id="{51D39FE4-60EF-26B8-569A-E1BDF6DFB6A8}"/>
              </a:ext>
            </a:extLst>
          </p:cNvPr>
          <p:cNvSpPr>
            <a:spLocks noGrp="1"/>
          </p:cNvSpPr>
          <p:nvPr>
            <p:ph type="body" sz="quarter" idx="3"/>
          </p:nvPr>
        </p:nvSpPr>
        <p:spPr/>
        <p:txBody>
          <a:bodyPr/>
          <a:lstStyle/>
          <a:p>
            <a:r>
              <a:rPr lang="en-US" dirty="0" err="1"/>
              <a:t>Y_train</a:t>
            </a:r>
            <a:r>
              <a:rPr lang="en-US" dirty="0"/>
              <a:t> and test data</a:t>
            </a:r>
          </a:p>
        </p:txBody>
      </p:sp>
      <p:pic>
        <p:nvPicPr>
          <p:cNvPr id="7" name="Content Placeholder 6">
            <a:extLst>
              <a:ext uri="{FF2B5EF4-FFF2-40B4-BE49-F238E27FC236}">
                <a16:creationId xmlns:a16="http://schemas.microsoft.com/office/drawing/2014/main" id="{A17F60B7-A09E-BC1A-CF94-4E87FE8B0B5F}"/>
              </a:ext>
            </a:extLst>
          </p:cNvPr>
          <p:cNvPicPr>
            <a:picLocks noGrp="1" noChangeAspect="1"/>
          </p:cNvPicPr>
          <p:nvPr>
            <p:ph sz="half" idx="2"/>
          </p:nvPr>
        </p:nvPicPr>
        <p:blipFill>
          <a:blip r:embed="rId2"/>
          <a:stretch>
            <a:fillRect/>
          </a:stretch>
        </p:blipFill>
        <p:spPr>
          <a:xfrm>
            <a:off x="543586" y="2719288"/>
            <a:ext cx="2915057" cy="1419423"/>
          </a:xfrm>
          <a:prstGeom prst="rect">
            <a:avLst/>
          </a:prstGeom>
        </p:spPr>
      </p:pic>
      <p:pic>
        <p:nvPicPr>
          <p:cNvPr id="8" name="Picture 7">
            <a:extLst>
              <a:ext uri="{FF2B5EF4-FFF2-40B4-BE49-F238E27FC236}">
                <a16:creationId xmlns:a16="http://schemas.microsoft.com/office/drawing/2014/main" id="{98AE8EA0-B055-5ACD-CF59-A375BDB07172}"/>
              </a:ext>
            </a:extLst>
          </p:cNvPr>
          <p:cNvPicPr>
            <a:picLocks noChangeAspect="1"/>
          </p:cNvPicPr>
          <p:nvPr/>
        </p:nvPicPr>
        <p:blipFill>
          <a:blip r:embed="rId3"/>
          <a:stretch>
            <a:fillRect/>
          </a:stretch>
        </p:blipFill>
        <p:spPr>
          <a:xfrm>
            <a:off x="486428" y="4589650"/>
            <a:ext cx="2972215" cy="1419423"/>
          </a:xfrm>
          <a:prstGeom prst="rect">
            <a:avLst/>
          </a:prstGeom>
        </p:spPr>
      </p:pic>
      <p:pic>
        <p:nvPicPr>
          <p:cNvPr id="9" name="Content Placeholder 8">
            <a:extLst>
              <a:ext uri="{FF2B5EF4-FFF2-40B4-BE49-F238E27FC236}">
                <a16:creationId xmlns:a16="http://schemas.microsoft.com/office/drawing/2014/main" id="{553EE610-7827-5E37-BBD3-77DFD59B1AC6}"/>
              </a:ext>
            </a:extLst>
          </p:cNvPr>
          <p:cNvPicPr>
            <a:picLocks noGrp="1" noChangeAspect="1"/>
          </p:cNvPicPr>
          <p:nvPr>
            <p:ph sz="quarter" idx="4"/>
          </p:nvPr>
        </p:nvPicPr>
        <p:blipFill>
          <a:blip r:embed="rId4"/>
          <a:stretch>
            <a:fillRect/>
          </a:stretch>
        </p:blipFill>
        <p:spPr>
          <a:xfrm>
            <a:off x="6380060" y="2553917"/>
            <a:ext cx="3534268" cy="2114845"/>
          </a:xfrm>
          <a:prstGeom prst="rect">
            <a:avLst/>
          </a:prstGeom>
        </p:spPr>
      </p:pic>
      <p:pic>
        <p:nvPicPr>
          <p:cNvPr id="10" name="Picture 9">
            <a:extLst>
              <a:ext uri="{FF2B5EF4-FFF2-40B4-BE49-F238E27FC236}">
                <a16:creationId xmlns:a16="http://schemas.microsoft.com/office/drawing/2014/main" id="{4666209F-E772-3788-7DB0-E08D2073E6A2}"/>
              </a:ext>
            </a:extLst>
          </p:cNvPr>
          <p:cNvPicPr>
            <a:picLocks noChangeAspect="1"/>
          </p:cNvPicPr>
          <p:nvPr/>
        </p:nvPicPr>
        <p:blipFill>
          <a:blip r:embed="rId5"/>
          <a:stretch>
            <a:fillRect/>
          </a:stretch>
        </p:blipFill>
        <p:spPr>
          <a:xfrm>
            <a:off x="6380060" y="4733629"/>
            <a:ext cx="3296110" cy="2124371"/>
          </a:xfrm>
          <a:prstGeom prst="rect">
            <a:avLst/>
          </a:prstGeom>
        </p:spPr>
      </p:pic>
    </p:spTree>
    <p:extLst>
      <p:ext uri="{BB962C8B-B14F-4D97-AF65-F5344CB8AC3E}">
        <p14:creationId xmlns:p14="http://schemas.microsoft.com/office/powerpoint/2010/main" val="9592445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2400" dirty="0"/>
              <a:t>Building and Training the Model</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3" y="1059873"/>
            <a:ext cx="11090274" cy="5382491"/>
          </a:xfrm>
        </p:spPr>
        <p:txBody>
          <a:bodyPr>
            <a:normAutofit fontScale="40000" lnSpcReduction="20000"/>
          </a:bodyPr>
          <a:lstStyle/>
          <a:p>
            <a:r>
              <a:rPr lang="en-US" sz="2900" dirty="0">
                <a:latin typeface="Times New Roman" panose="02020603050405020304" pitchFamily="18" charset="0"/>
                <a:cs typeface="Times New Roman" panose="02020603050405020304" pitchFamily="18" charset="0"/>
              </a:rPr>
              <a:t>Building and Training the LSTM Model</a:t>
            </a:r>
          </a:p>
          <a:p>
            <a:r>
              <a:rPr lang="en-US" sz="2900" b="1" dirty="0">
                <a:latin typeface="Times New Roman" panose="02020603050405020304" pitchFamily="18" charset="0"/>
                <a:cs typeface="Times New Roman" panose="02020603050405020304" pitchFamily="18" charset="0"/>
              </a:rPr>
              <a:t>Model Architecture:</a:t>
            </a:r>
          </a:p>
          <a:p>
            <a:r>
              <a:rPr lang="en-US" sz="2900" dirty="0">
                <a:latin typeface="Times New Roman" panose="02020603050405020304" pitchFamily="18" charset="0"/>
                <a:cs typeface="Times New Roman" panose="02020603050405020304" pitchFamily="18" charset="0"/>
              </a:rPr>
              <a:t>Sequential model with Embedding layer, LSTM layer, and Dense layer.</a:t>
            </a:r>
          </a:p>
          <a:p>
            <a:r>
              <a:rPr lang="en-US" sz="2900" dirty="0">
                <a:latin typeface="Times New Roman" panose="02020603050405020304" pitchFamily="18" charset="0"/>
                <a:cs typeface="Times New Roman" panose="02020603050405020304" pitchFamily="18" charset="0"/>
              </a:rPr>
              <a:t>Embedding layer: Converts token indices to dense vectors of fixed size.</a:t>
            </a:r>
          </a:p>
          <a:p>
            <a:r>
              <a:rPr lang="en-US" sz="2900" dirty="0">
                <a:latin typeface="Times New Roman" panose="02020603050405020304" pitchFamily="18" charset="0"/>
                <a:cs typeface="Times New Roman" panose="02020603050405020304" pitchFamily="18" charset="0"/>
              </a:rPr>
              <a:t>LSTM layer: Captures temporal dependencies in the text data.</a:t>
            </a:r>
          </a:p>
          <a:p>
            <a:r>
              <a:rPr lang="en-US" sz="2900" dirty="0">
                <a:latin typeface="Times New Roman" panose="02020603050405020304" pitchFamily="18" charset="0"/>
                <a:cs typeface="Times New Roman" panose="02020603050405020304" pitchFamily="18" charset="0"/>
              </a:rPr>
              <a:t>Dense layer: Outputs a single prediction (positive or negative).</a:t>
            </a:r>
          </a:p>
          <a:p>
            <a:r>
              <a:rPr lang="en-US" sz="2900" b="1" dirty="0">
                <a:latin typeface="Times New Roman" panose="02020603050405020304" pitchFamily="18" charset="0"/>
                <a:cs typeface="Times New Roman" panose="02020603050405020304" pitchFamily="18" charset="0"/>
              </a:rPr>
              <a:t>Model Compilation</a:t>
            </a:r>
            <a:r>
              <a:rPr lang="en-US" sz="2900" dirty="0">
                <a:latin typeface="Times New Roman" panose="02020603050405020304" pitchFamily="18" charset="0"/>
                <a:cs typeface="Times New Roman" panose="02020603050405020304" pitchFamily="18" charset="0"/>
              </a:rPr>
              <a:t>:</a:t>
            </a:r>
          </a:p>
          <a:p>
            <a:r>
              <a:rPr lang="en-US" sz="2900" dirty="0">
                <a:latin typeface="Times New Roman" panose="02020603050405020304" pitchFamily="18" charset="0"/>
                <a:cs typeface="Times New Roman" panose="02020603050405020304" pitchFamily="18" charset="0"/>
              </a:rPr>
              <a:t>Optimizer: </a:t>
            </a:r>
            <a:r>
              <a:rPr lang="en-US" sz="2900" dirty="0" err="1">
                <a:latin typeface="Times New Roman" panose="02020603050405020304" pitchFamily="18" charset="0"/>
                <a:cs typeface="Times New Roman" panose="02020603050405020304" pitchFamily="18" charset="0"/>
              </a:rPr>
              <a:t>AdamLoss</a:t>
            </a:r>
            <a:endParaRPr lang="en-US" sz="2900" dirty="0">
              <a:latin typeface="Times New Roman" panose="02020603050405020304" pitchFamily="18" charset="0"/>
              <a:cs typeface="Times New Roman" panose="02020603050405020304" pitchFamily="18" charset="0"/>
            </a:endParaRPr>
          </a:p>
          <a:p>
            <a:r>
              <a:rPr lang="en-US" sz="2900" dirty="0">
                <a:latin typeface="Times New Roman" panose="02020603050405020304" pitchFamily="18" charset="0"/>
                <a:cs typeface="Times New Roman" panose="02020603050405020304" pitchFamily="18" charset="0"/>
              </a:rPr>
              <a:t> Function: Binary Cross-Entropy</a:t>
            </a:r>
          </a:p>
          <a:p>
            <a:r>
              <a:rPr lang="en-US" sz="2900" dirty="0">
                <a:latin typeface="Times New Roman" panose="02020603050405020304" pitchFamily="18" charset="0"/>
                <a:cs typeface="Times New Roman" panose="02020603050405020304" pitchFamily="18" charset="0"/>
              </a:rPr>
              <a:t>Metrics: Accuracy</a:t>
            </a:r>
          </a:p>
          <a:p>
            <a:r>
              <a:rPr lang="en-US" sz="2900" b="1" dirty="0">
                <a:latin typeface="Times New Roman" panose="02020603050405020304" pitchFamily="18" charset="0"/>
                <a:cs typeface="Times New Roman" panose="02020603050405020304" pitchFamily="18" charset="0"/>
              </a:rPr>
              <a:t>Model </a:t>
            </a:r>
            <a:r>
              <a:rPr lang="en-US" sz="2900" b="1" dirty="0" err="1">
                <a:latin typeface="Times New Roman" panose="02020603050405020304" pitchFamily="18" charset="0"/>
                <a:cs typeface="Times New Roman" panose="02020603050405020304" pitchFamily="18" charset="0"/>
              </a:rPr>
              <a:t>Training</a:t>
            </a:r>
            <a:r>
              <a:rPr lang="en-US" sz="2900" dirty="0" err="1">
                <a:latin typeface="Times New Roman" panose="02020603050405020304" pitchFamily="18" charset="0"/>
                <a:cs typeface="Times New Roman" panose="02020603050405020304" pitchFamily="18" charset="0"/>
              </a:rPr>
              <a:t>:Train</a:t>
            </a:r>
            <a:r>
              <a:rPr lang="en-US" sz="2900" dirty="0">
                <a:latin typeface="Times New Roman" panose="02020603050405020304" pitchFamily="18" charset="0"/>
                <a:cs typeface="Times New Roman" panose="02020603050405020304" pitchFamily="18" charset="0"/>
              </a:rPr>
              <a:t> model with training data, validating on validation set.</a:t>
            </a:r>
          </a:p>
          <a:p>
            <a:r>
              <a:rPr lang="en-US" sz="2900" dirty="0">
                <a:latin typeface="Times New Roman" panose="02020603050405020304" pitchFamily="18" charset="0"/>
                <a:cs typeface="Times New Roman" panose="02020603050405020304" pitchFamily="18" charset="0"/>
              </a:rPr>
              <a:t>Epochs: 5</a:t>
            </a:r>
          </a:p>
          <a:p>
            <a:r>
              <a:rPr lang="en-US" sz="2900" dirty="0">
                <a:latin typeface="Times New Roman" panose="02020603050405020304" pitchFamily="18" charset="0"/>
                <a:cs typeface="Times New Roman" panose="02020603050405020304" pitchFamily="18" charset="0"/>
              </a:rPr>
              <a:t>Batch size: 128</a:t>
            </a:r>
          </a:p>
          <a:p>
            <a:r>
              <a:rPr lang="en-US" sz="2900" dirty="0">
                <a:latin typeface="Times New Roman" panose="02020603050405020304" pitchFamily="18" charset="0"/>
                <a:cs typeface="Times New Roman" panose="02020603050405020304" pitchFamily="18" charset="0"/>
              </a:rPr>
              <a:t>Validation split: 20%</a:t>
            </a:r>
          </a:p>
          <a:p>
            <a:endParaRPr lang="en-US" sz="2000" dirty="0"/>
          </a:p>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552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791E-859E-D4D3-CB04-8FCDBDF3BC2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F6EB65A-AD3F-C7A5-CEC2-742322EDDAA3}"/>
              </a:ext>
            </a:extLst>
          </p:cNvPr>
          <p:cNvPicPr>
            <a:picLocks noGrp="1" noChangeAspect="1"/>
          </p:cNvPicPr>
          <p:nvPr>
            <p:ph sz="quarter" idx="13"/>
          </p:nvPr>
        </p:nvPicPr>
        <p:blipFill>
          <a:blip r:embed="rId2"/>
          <a:stretch>
            <a:fillRect/>
          </a:stretch>
        </p:blipFill>
        <p:spPr>
          <a:xfrm>
            <a:off x="2576165" y="2556479"/>
            <a:ext cx="4982270" cy="2724530"/>
          </a:xfrm>
        </p:spPr>
      </p:pic>
      <p:pic>
        <p:nvPicPr>
          <p:cNvPr id="7" name="Picture 6">
            <a:extLst>
              <a:ext uri="{FF2B5EF4-FFF2-40B4-BE49-F238E27FC236}">
                <a16:creationId xmlns:a16="http://schemas.microsoft.com/office/drawing/2014/main" id="{47B30896-733E-1286-0434-09812B22B29A}"/>
              </a:ext>
            </a:extLst>
          </p:cNvPr>
          <p:cNvPicPr>
            <a:picLocks noChangeAspect="1"/>
          </p:cNvPicPr>
          <p:nvPr/>
        </p:nvPicPr>
        <p:blipFill>
          <a:blip r:embed="rId3"/>
          <a:stretch>
            <a:fillRect/>
          </a:stretch>
        </p:blipFill>
        <p:spPr>
          <a:xfrm>
            <a:off x="550862" y="492310"/>
            <a:ext cx="9993120" cy="1857634"/>
          </a:xfrm>
          <a:prstGeom prst="rect">
            <a:avLst/>
          </a:prstGeom>
        </p:spPr>
      </p:pic>
      <p:pic>
        <p:nvPicPr>
          <p:cNvPr id="9" name="Picture 8">
            <a:extLst>
              <a:ext uri="{FF2B5EF4-FFF2-40B4-BE49-F238E27FC236}">
                <a16:creationId xmlns:a16="http://schemas.microsoft.com/office/drawing/2014/main" id="{4D1BB999-3042-C937-F0DD-67C0D5D28AC0}"/>
              </a:ext>
            </a:extLst>
          </p:cNvPr>
          <p:cNvPicPr>
            <a:picLocks noChangeAspect="1"/>
          </p:cNvPicPr>
          <p:nvPr/>
        </p:nvPicPr>
        <p:blipFill>
          <a:blip r:embed="rId4"/>
          <a:stretch>
            <a:fillRect/>
          </a:stretch>
        </p:blipFill>
        <p:spPr>
          <a:xfrm>
            <a:off x="1979856" y="5947136"/>
            <a:ext cx="6839905" cy="333422"/>
          </a:xfrm>
          <a:prstGeom prst="rect">
            <a:avLst/>
          </a:prstGeom>
        </p:spPr>
      </p:pic>
    </p:spTree>
    <p:extLst>
      <p:ext uri="{BB962C8B-B14F-4D97-AF65-F5344CB8AC3E}">
        <p14:creationId xmlns:p14="http://schemas.microsoft.com/office/powerpoint/2010/main" val="425537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2400" dirty="0"/>
              <a:t>Evaluation and Results</a:t>
            </a:r>
            <a:endParaRPr lang="en-US" sz="48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01436"/>
            <a:ext cx="11090274" cy="5382491"/>
          </a:xfrm>
        </p:spPr>
        <p:txBody>
          <a:bodyPr>
            <a:normAutofit/>
          </a:bodyPr>
          <a:lstStyle/>
          <a:p>
            <a:r>
              <a:rPr lang="en-US" sz="2000" dirty="0">
                <a:latin typeface="Times New Roman" panose="02020603050405020304" pitchFamily="18" charset="0"/>
                <a:cs typeface="Times New Roman" panose="02020603050405020304" pitchFamily="18" charset="0"/>
              </a:rPr>
              <a:t>Model Evaluation:</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Evaluate the trained model on the test set to determine its performance.</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Metrics: Accuracy on test data.</a:t>
            </a:r>
          </a:p>
          <a:p>
            <a:r>
              <a:rPr lang="en-US" sz="2000" dirty="0">
                <a:latin typeface="Times New Roman" panose="02020603050405020304" pitchFamily="18" charset="0"/>
                <a:cs typeface="Times New Roman" panose="02020603050405020304" pitchFamily="18" charset="0"/>
              </a:rPr>
              <a:t>Performance Metrics: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Accuracy: Measures the proportion of correctly predicted reviews.</a:t>
            </a:r>
          </a:p>
          <a:p>
            <a:r>
              <a:rPr lang="en-US" sz="2000" dirty="0">
                <a:latin typeface="Times New Roman" panose="02020603050405020304" pitchFamily="18" charset="0"/>
                <a:cs typeface="Times New Roman" panose="02020603050405020304" pitchFamily="18" charset="0"/>
              </a:rPr>
              <a:t>Conclusion:</a:t>
            </a: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GloVe</a:t>
            </a:r>
            <a:r>
              <a:rPr lang="en-US" dirty="0">
                <a:latin typeface="Times New Roman" panose="02020603050405020304" pitchFamily="18" charset="0"/>
                <a:cs typeface="Times New Roman" panose="02020603050405020304" pitchFamily="18" charset="0"/>
              </a:rPr>
              <a:t> embeddings combined with LSTM effectively capture sentiment in movie reviews.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Model can be further tuned for improved performance</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675088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3200" dirty="0">
                <a:latin typeface="Times New Roman" panose="02020603050405020304" pitchFamily="18" charset="0"/>
                <a:cs typeface="Times New Roman" panose="02020603050405020304" pitchFamily="18" charset="0"/>
              </a:rPr>
              <a:t>WEBSCRAPING</a:t>
            </a:r>
          </a:p>
        </p:txBody>
      </p:sp>
      <p:sp>
        <p:nvSpPr>
          <p:cNvPr id="4" name="Rectangle 1">
            <a:extLst>
              <a:ext uri="{FF2B5EF4-FFF2-40B4-BE49-F238E27FC236}">
                <a16:creationId xmlns:a16="http://schemas.microsoft.com/office/drawing/2014/main" id="{62B2673E-458D-E6F8-35FC-E101A22B0928}"/>
              </a:ext>
            </a:extLst>
          </p:cNvPr>
          <p:cNvSpPr>
            <a:spLocks noGrp="1" noChangeArrowheads="1"/>
          </p:cNvSpPr>
          <p:nvPr>
            <p:ph sz="quarter" idx="13"/>
          </p:nvPr>
        </p:nvSpPr>
        <p:spPr bwMode="auto">
          <a:xfrm>
            <a:off x="332509" y="1809921"/>
            <a:ext cx="9725890" cy="3967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Times New Roman" panose="02020603050405020304" pitchFamily="18" charset="0"/>
                <a:cs typeface="Times New Roman" panose="02020603050405020304" pitchFamily="18" charset="0"/>
              </a:rPr>
              <a:t>: Web Scraping IMDb Top 1000 Movies</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Objective:</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Extract details of the top 1000 movies from IMDb.</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Save the data into a CSV file for further analysis.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Tools and Libraries:</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b="1" dirty="0" err="1">
                <a:latin typeface="Times New Roman" panose="02020603050405020304" pitchFamily="18" charset="0"/>
                <a:cs typeface="Times New Roman" panose="02020603050405020304" pitchFamily="18" charset="0"/>
              </a:rPr>
              <a:t>BeautifulSoup</a:t>
            </a:r>
            <a:r>
              <a:rPr lang="en-US" sz="14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For parsing HTML content and extracting data.</a:t>
            </a: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Requests:</a:t>
            </a:r>
            <a:r>
              <a:rPr lang="en-US" sz="1400" dirty="0">
                <a:latin typeface="Times New Roman" panose="02020603050405020304" pitchFamily="18" charset="0"/>
                <a:cs typeface="Times New Roman" panose="02020603050405020304" pitchFamily="18" charset="0"/>
              </a:rPr>
              <a:t> For making HTTP requests to fetch web pages.</a:t>
            </a: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CSV:</a:t>
            </a:r>
            <a:r>
              <a:rPr lang="en-US" sz="1400" dirty="0">
                <a:latin typeface="Times New Roman" panose="02020603050405020304" pitchFamily="18" charset="0"/>
                <a:cs typeface="Times New Roman" panose="02020603050405020304" pitchFamily="18" charset="0"/>
              </a:rPr>
              <a:t> For writing the extracted data into a CSV file.</a:t>
            </a:r>
          </a:p>
          <a:p>
            <a:pPr eaLnBrk="0" fontAlgn="base" hangingPunct="0">
              <a:lnSpc>
                <a:spcPct val="100000"/>
              </a:lnSpc>
              <a:spcBef>
                <a:spcPct val="0"/>
              </a:spcBef>
              <a:spcAft>
                <a:spcPct val="0"/>
              </a:spcAft>
              <a:buFontTx/>
            </a:pPr>
            <a:endParaRPr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9A6D0949-6417-5844-6F7E-CA88906CBC7D}"/>
              </a:ext>
            </a:extLst>
          </p:cNvPr>
          <p:cNvPicPr>
            <a:picLocks noChangeAspect="1"/>
          </p:cNvPicPr>
          <p:nvPr/>
        </p:nvPicPr>
        <p:blipFill>
          <a:blip r:embed="rId3"/>
          <a:stretch>
            <a:fillRect/>
          </a:stretch>
        </p:blipFill>
        <p:spPr>
          <a:xfrm>
            <a:off x="5836226" y="1475509"/>
            <a:ext cx="6196446" cy="4130964"/>
          </a:xfrm>
          <a:prstGeom prst="rect">
            <a:avLst/>
          </a:prstGeom>
        </p:spPr>
      </p:pic>
    </p:spTree>
    <p:extLst>
      <p:ext uri="{BB962C8B-B14F-4D97-AF65-F5344CB8AC3E}">
        <p14:creationId xmlns:p14="http://schemas.microsoft.com/office/powerpoint/2010/main" val="1384211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1520825"/>
            <a:ext cx="3741717" cy="2926788"/>
          </a:xfrm>
        </p:spPr>
        <p:txBody>
          <a:bodyPr vert="horz" wrap="square" lIns="0" tIns="0" rIns="0" bIns="0" rtlCol="0" anchor="ctr" anchorCtr="0">
            <a:normAutofit fontScale="90000"/>
          </a:bodyPr>
          <a:lstStyle/>
          <a:p>
            <a:r>
              <a:rPr lang="en-US" sz="4500" dirty="0"/>
              <a:t>What is the class of the problem(2 class-binary or multi class problem)</a:t>
            </a:r>
            <a:br>
              <a:rPr lang="en-US" sz="4500" dirty="0"/>
            </a:br>
            <a:endParaRPr lang="en-US" sz="4500" dirty="0"/>
          </a:p>
        </p:txBody>
      </p:sp>
      <p:grpSp>
        <p:nvGrpSpPr>
          <p:cNvPr id="17" name="Group 16">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8" name="Freeform: Shape 17">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1" name="Oval 20">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5" name="Freeform: Shape 24">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7" name="Oval 26">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F466D5E2-9800-E90A-9889-07DEC7A4E868}"/>
              </a:ext>
            </a:extLst>
          </p:cNvPr>
          <p:cNvGraphicFramePr>
            <a:graphicFrameLocks noGrp="1"/>
          </p:cNvGraphicFramePr>
          <p:nvPr>
            <p:ph sz="quarter" idx="13"/>
            <p:extLst>
              <p:ext uri="{D42A27DB-BD31-4B8C-83A1-F6EECF244321}">
                <p14:modId xmlns:p14="http://schemas.microsoft.com/office/powerpoint/2010/main" val="1865751366"/>
              </p:ext>
            </p:extLst>
          </p:nvPr>
        </p:nvGraphicFramePr>
        <p:xfrm>
          <a:off x="4292580" y="525219"/>
          <a:ext cx="7697651" cy="5993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8134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30" name="Freeform: Shape 2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Oval 3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3" name="Freeform: Shape 3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34" name="Rectangle 33">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549275"/>
            <a:ext cx="3565525" cy="5543549"/>
          </a:xfrm>
        </p:spPr>
        <p:txBody>
          <a:bodyPr vert="horz" wrap="square" lIns="0" tIns="0" rIns="0" bIns="0" rtlCol="0" anchor="ctr" anchorCtr="0">
            <a:normAutofit/>
          </a:bodyPr>
          <a:lstStyle/>
          <a:p>
            <a:pPr>
              <a:lnSpc>
                <a:spcPct val="100000"/>
              </a:lnSpc>
            </a:pPr>
            <a:r>
              <a:rPr lang="en-US" sz="4800"/>
              <a:t>Is the data set balanced or unbalanced?</a:t>
            </a:r>
            <a:br>
              <a:rPr lang="en-US" sz="4800"/>
            </a:br>
            <a:endParaRPr lang="en-US" sz="4800"/>
          </a:p>
        </p:txBody>
      </p:sp>
      <p:sp>
        <p:nvSpPr>
          <p:cNvPr id="35" name="Rectangle 34">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Content Placeholder 2">
            <a:extLst>
              <a:ext uri="{FF2B5EF4-FFF2-40B4-BE49-F238E27FC236}">
                <a16:creationId xmlns:a16="http://schemas.microsoft.com/office/drawing/2014/main" id="{65B5E132-3FA7-4079-0D87-D6922DD8765D}"/>
              </a:ext>
            </a:extLst>
          </p:cNvPr>
          <p:cNvGraphicFramePr>
            <a:graphicFrameLocks noGrp="1"/>
          </p:cNvGraphicFramePr>
          <p:nvPr>
            <p:ph sz="quarter" idx="13"/>
            <p:extLst>
              <p:ext uri="{D42A27DB-BD31-4B8C-83A1-F6EECF244321}">
                <p14:modId xmlns:p14="http://schemas.microsoft.com/office/powerpoint/2010/main" val="1833829375"/>
              </p:ext>
            </p:extLst>
          </p:nvPr>
        </p:nvGraphicFramePr>
        <p:xfrm>
          <a:off x="5267325" y="549275"/>
          <a:ext cx="6373814" cy="5759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0586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2" y="0"/>
            <a:ext cx="11090275" cy="1174173"/>
          </a:xfrm>
        </p:spPr>
        <p:txBody>
          <a:bodyPr>
            <a:normAutofit/>
          </a:bodyPr>
          <a:lstStyle/>
          <a:p>
            <a:r>
              <a:rPr lang="en-US" sz="4000" dirty="0"/>
              <a:t>What data should be retained and which shall not be retained</a:t>
            </a:r>
            <a:endParaRPr lang="en-US" dirty="0"/>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74173"/>
            <a:ext cx="11090274" cy="5205845"/>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Data to Retain</a:t>
            </a:r>
          </a:p>
          <a:p>
            <a:r>
              <a:rPr lang="en-US" sz="2400" dirty="0">
                <a:latin typeface="Times New Roman" panose="02020603050405020304" pitchFamily="18" charset="0"/>
                <a:cs typeface="Times New Roman" panose="02020603050405020304" pitchFamily="18" charset="0"/>
              </a:rPr>
              <a:t>1.	Text Content: The actual review text is the most crucial part of the dataset. This is the primary data used for training the sentiment analysis model.</a:t>
            </a:r>
          </a:p>
          <a:p>
            <a:r>
              <a:rPr lang="en-US" sz="2400" dirty="0">
                <a:latin typeface="Times New Roman" panose="02020603050405020304" pitchFamily="18" charset="0"/>
                <a:cs typeface="Times New Roman" panose="02020603050405020304" pitchFamily="18" charset="0"/>
              </a:rPr>
              <a:t>2.	Sentiment Labels: The labels indicating whether a review is positive or negative are essential for supervised learning.</a:t>
            </a:r>
          </a:p>
          <a:p>
            <a:r>
              <a:rPr lang="en-US" sz="2400" dirty="0">
                <a:latin typeface="Times New Roman" panose="02020603050405020304" pitchFamily="18" charset="0"/>
                <a:cs typeface="Times New Roman" panose="02020603050405020304" pitchFamily="18" charset="0"/>
              </a:rPr>
              <a:t>3.	Basic Punctuation: Retain punctuation that can influence sentiment, such as exclamation marks (!) and question marks (?), as they can provide context and convey strong emotions.</a:t>
            </a:r>
          </a:p>
          <a:p>
            <a:r>
              <a:rPr lang="en-US" sz="2400" dirty="0">
                <a:latin typeface="Times New Roman" panose="02020603050405020304" pitchFamily="18" charset="0"/>
                <a:cs typeface="Times New Roman" panose="02020603050405020304" pitchFamily="18" charset="0"/>
              </a:rPr>
              <a:t>4.	Negation Words: Words like "not", "never", "no" should be retained as they can flip the sentiment of a sentence.</a:t>
            </a:r>
          </a:p>
          <a:p>
            <a:r>
              <a:rPr lang="en-US" sz="2400" dirty="0">
                <a:latin typeface="Times New Roman" panose="02020603050405020304" pitchFamily="18" charset="0"/>
                <a:cs typeface="Times New Roman" panose="02020603050405020304" pitchFamily="18" charset="0"/>
              </a:rPr>
              <a:t>5.	Important Stop Words: Some stop words might be important for understanding the sentiment and context, so a careful selection of which to retain is beneficial</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26912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2" y="0"/>
            <a:ext cx="11090275" cy="1174173"/>
          </a:xfrm>
        </p:spPr>
        <p:txBody>
          <a:bodyPr>
            <a:normAutofit/>
          </a:bodyPr>
          <a:lstStyle/>
          <a:p>
            <a:r>
              <a:rPr lang="en-US" sz="4000" dirty="0"/>
              <a:t>What data should be retained and which shall not be retained</a:t>
            </a:r>
            <a:endParaRPr lang="en-US" dirty="0"/>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550862" y="1174173"/>
            <a:ext cx="11090274" cy="5205845"/>
          </a:xfrm>
        </p:spPr>
        <p:txBody>
          <a:bodyPr>
            <a:normAutofit fontScale="92500" lnSpcReduction="10000"/>
          </a:bodyPr>
          <a:lstStyle/>
          <a:p>
            <a:r>
              <a:rPr lang="en-US" sz="2400" dirty="0"/>
              <a:t>Data to Discard</a:t>
            </a:r>
          </a:p>
          <a:p>
            <a:r>
              <a:rPr lang="en-US" sz="2400" dirty="0"/>
              <a:t>1.	HTML Tags: Remove any HTML tags that might be present in the text, as they do not contribute to the sentiment analysis task.</a:t>
            </a:r>
          </a:p>
          <a:p>
            <a:r>
              <a:rPr lang="en-US" sz="2400" dirty="0"/>
              <a:t>2.	Special Characters: Discard special characters (e.g., @, #, $, %, &amp;, etc.) that do not contribute to the sentiment of the text unless they have specific relevance to your analysis.</a:t>
            </a:r>
          </a:p>
          <a:p>
            <a:r>
              <a:rPr lang="en-US" sz="2400" dirty="0"/>
              <a:t>3.	Numbers: Numbers can often be removed unless they hold specific sentiment value (e.g., ratings within the review text).</a:t>
            </a:r>
          </a:p>
          <a:p>
            <a:r>
              <a:rPr lang="en-US" sz="2400" dirty="0"/>
              <a:t>4.	Excessive Whitespace: Normalize whitespace to ensure consistent text formatting.</a:t>
            </a:r>
          </a:p>
          <a:p>
            <a:r>
              <a:rPr lang="en-US" sz="2400" dirty="0"/>
              <a:t>5.	Common Stop Words: Depending on your approach, common stop words like "the", "is", "in", etc., can be removed to reduce noise in the data. However, some stop words might be retained if they help in context.</a:t>
            </a:r>
          </a:p>
          <a:p>
            <a:endParaRPr lang="en-US" sz="2400" dirty="0"/>
          </a:p>
        </p:txBody>
      </p:sp>
    </p:spTree>
    <p:extLst>
      <p:ext uri="{BB962C8B-B14F-4D97-AF65-F5344CB8AC3E}">
        <p14:creationId xmlns:p14="http://schemas.microsoft.com/office/powerpoint/2010/main" val="2520119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2" y="1"/>
            <a:ext cx="11090275" cy="751562"/>
          </a:xfrm>
        </p:spPr>
        <p:txBody>
          <a:bodyPr>
            <a:normAutofit/>
          </a:bodyPr>
          <a:lstStyle/>
          <a:p>
            <a:r>
              <a:rPr lang="en-US" sz="4000" dirty="0"/>
              <a:t>Most suitable evaluation metric for the problem</a:t>
            </a:r>
            <a:endParaRPr lang="en-US" dirty="0"/>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a:xfrm>
            <a:off x="212942" y="851771"/>
            <a:ext cx="11428194" cy="5528248"/>
          </a:xfrm>
        </p:spPr>
        <p:txBody>
          <a:bodyPr>
            <a:normAutofit fontScale="92500" lnSpcReduction="10000"/>
          </a:bodyPr>
          <a:lstStyle/>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Accuracy:</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Proportion of correctly predicted reviews.</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Best for balanced datasets.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Precision &amp; Recall:</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Precision:</a:t>
            </a:r>
            <a:r>
              <a:rPr lang="en-US" sz="1400" dirty="0">
                <a:latin typeface="Times New Roman" panose="02020603050405020304" pitchFamily="18" charset="0"/>
                <a:cs typeface="Times New Roman" panose="02020603050405020304" pitchFamily="18" charset="0"/>
              </a:rPr>
              <a:t> True positives among predicted positives.</a:t>
            </a:r>
          </a:p>
          <a:p>
            <a:pPr marL="742950" lvl="1" indent="-285750">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Recall:</a:t>
            </a:r>
            <a:r>
              <a:rPr lang="en-US" sz="1400" dirty="0">
                <a:latin typeface="Times New Roman" panose="02020603050405020304" pitchFamily="18" charset="0"/>
                <a:cs typeface="Times New Roman" panose="02020603050405020304" pitchFamily="18" charset="0"/>
              </a:rPr>
              <a:t> True positives among actual positives.</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Important for imbalanced datasets.</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F1-Score:</a:t>
            </a:r>
            <a:endParaRPr lang="en-US"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Harmonic mean of precision and recall.</a:t>
            </a:r>
          </a:p>
          <a:p>
            <a:pPr marL="742950" lvl="1"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Balances precision and recall, ideal for imbalanced datasets.</a:t>
            </a:r>
          </a:p>
          <a:p>
            <a:r>
              <a:rPr lang="en-US" sz="2000" b="1" dirty="0">
                <a:latin typeface="Times New Roman" panose="02020603050405020304" pitchFamily="18" charset="0"/>
                <a:cs typeface="Times New Roman" panose="02020603050405020304" pitchFamily="18" charset="0"/>
              </a:rPr>
              <a:t>Conclusion:</a:t>
            </a:r>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Balanced datasets:</a:t>
            </a:r>
            <a:r>
              <a:rPr lang="en-US" sz="2000" dirty="0">
                <a:latin typeface="Times New Roman" panose="02020603050405020304" pitchFamily="18" charset="0"/>
                <a:cs typeface="Times New Roman" panose="02020603050405020304" pitchFamily="18" charset="0"/>
              </a:rPr>
              <a:t> Accuracy</a:t>
            </a:r>
          </a:p>
          <a:p>
            <a:pPr>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Imbalanced datasets:</a:t>
            </a:r>
            <a:r>
              <a:rPr lang="en-US" sz="2000" dirty="0">
                <a:latin typeface="Times New Roman" panose="02020603050405020304" pitchFamily="18" charset="0"/>
                <a:cs typeface="Times New Roman" panose="02020603050405020304" pitchFamily="18" charset="0"/>
              </a:rPr>
              <a:t> F1-Score</a:t>
            </a:r>
          </a:p>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87380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549536" y="1"/>
            <a:ext cx="5179330" cy="3744686"/>
          </a:xfrm>
          <a:noFill/>
        </p:spPr>
        <p:txBody>
          <a:bodyPr anchor="b">
            <a:normAutofit/>
          </a:bodyPr>
          <a:lstStyle/>
          <a:p>
            <a:r>
              <a:rPr lang="en-US" dirty="0"/>
              <a:t>Thank you</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550863" y="-301336"/>
            <a:ext cx="11090275" cy="1246909"/>
          </a:xfrm>
        </p:spPr>
        <p:txBody>
          <a:bodyPr>
            <a:normAutofit/>
          </a:bodyPr>
          <a:lstStyle/>
          <a:p>
            <a:pPr algn="just"/>
            <a:r>
              <a:rPr lang="en-US" sz="3200" dirty="0">
                <a:latin typeface="Times New Roman" panose="02020603050405020304" pitchFamily="18" charset="0"/>
                <a:cs typeface="Times New Roman" panose="02020603050405020304" pitchFamily="18" charset="0"/>
              </a:rPr>
              <a:t>WEBSCRAPING</a:t>
            </a:r>
          </a:p>
        </p:txBody>
      </p:sp>
      <p:sp>
        <p:nvSpPr>
          <p:cNvPr id="3" name="Rectangle 1">
            <a:extLst>
              <a:ext uri="{FF2B5EF4-FFF2-40B4-BE49-F238E27FC236}">
                <a16:creationId xmlns:a16="http://schemas.microsoft.com/office/drawing/2014/main" id="{464EAF09-0D20-BBBA-C6B3-B5670AC936AB}"/>
              </a:ext>
            </a:extLst>
          </p:cNvPr>
          <p:cNvSpPr>
            <a:spLocks noGrp="1" noChangeArrowheads="1"/>
          </p:cNvSpPr>
          <p:nvPr>
            <p:ph sz="quarter" idx="13"/>
          </p:nvPr>
        </p:nvSpPr>
        <p:spPr bwMode="auto">
          <a:xfrm>
            <a:off x="331788" y="36094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AD8032C9-FEE7-6E46-D2DE-64B19BA9F097}"/>
              </a:ext>
            </a:extLst>
          </p:cNvPr>
          <p:cNvSpPr txBox="1"/>
          <p:nvPr/>
        </p:nvSpPr>
        <p:spPr>
          <a:xfrm>
            <a:off x="550863" y="1051803"/>
            <a:ext cx="10609839" cy="5115311"/>
          </a:xfrm>
          <a:prstGeom prst="rect">
            <a:avLst/>
          </a:prstGeom>
          <a:noFill/>
        </p:spPr>
        <p:txBody>
          <a:bodyPr wrap="square">
            <a:spAutoFit/>
          </a:bodyPr>
          <a:lstStyle/>
          <a:p>
            <a:pPr>
              <a:lnSpc>
                <a:spcPct val="150000"/>
              </a:lnSpc>
            </a:pPr>
            <a:r>
              <a:rPr lang="en-US" sz="2000" dirty="0">
                <a:latin typeface="Times New Roman" panose="02020603050405020304" pitchFamily="18" charset="0"/>
                <a:cs typeface="Times New Roman" panose="02020603050405020304" pitchFamily="18" charset="0"/>
              </a:rPr>
              <a:t>Fetching the Web Page:</a:t>
            </a:r>
          </a:p>
          <a:p>
            <a:pPr>
              <a:lnSpc>
                <a:spcPct val="150000"/>
              </a:lnSpc>
            </a:pPr>
            <a:r>
              <a:rPr lang="en-US" sz="2000" dirty="0">
                <a:latin typeface="Times New Roman" panose="02020603050405020304" pitchFamily="18" charset="0"/>
                <a:cs typeface="Times New Roman" panose="02020603050405020304" pitchFamily="18" charset="0"/>
              </a:rPr>
              <a:t>Send a GET request to IMDb with appropriate headers to mimic a browser request.</a:t>
            </a:r>
          </a:p>
          <a:p>
            <a:pPr>
              <a:lnSpc>
                <a:spcPct val="150000"/>
              </a:lnSpc>
            </a:pPr>
            <a:r>
              <a:rPr lang="en-US" sz="2000" dirty="0">
                <a:latin typeface="Times New Roman" panose="02020603050405020304" pitchFamily="18" charset="0"/>
                <a:cs typeface="Times New Roman" panose="02020603050405020304" pitchFamily="18" charset="0"/>
              </a:rPr>
              <a:t>Parsing and Extracting Data:</a:t>
            </a:r>
          </a:p>
          <a:p>
            <a:pPr>
              <a:lnSpc>
                <a:spcPct val="150000"/>
              </a:lnSpc>
            </a:pPr>
            <a:r>
              <a:rPr lang="en-US" sz="2000" dirty="0">
                <a:latin typeface="Times New Roman" panose="02020603050405020304" pitchFamily="18" charset="0"/>
                <a:cs typeface="Times New Roman" panose="02020603050405020304" pitchFamily="18" charset="0"/>
              </a:rPr>
              <a:t>Use </a:t>
            </a:r>
            <a:r>
              <a:rPr lang="en-US" sz="2000" dirty="0" err="1">
                <a:latin typeface="Times New Roman" panose="02020603050405020304" pitchFamily="18" charset="0"/>
                <a:cs typeface="Times New Roman" panose="02020603050405020304" pitchFamily="18" charset="0"/>
              </a:rPr>
              <a:t>BeautifulSoup</a:t>
            </a:r>
            <a:r>
              <a:rPr lang="en-US" sz="2000" dirty="0">
                <a:latin typeface="Times New Roman" panose="02020603050405020304" pitchFamily="18" charset="0"/>
                <a:cs typeface="Times New Roman" panose="02020603050405020304" pitchFamily="18" charset="0"/>
              </a:rPr>
              <a:t> to parse the HTML content.</a:t>
            </a:r>
          </a:p>
          <a:p>
            <a:pPr>
              <a:lnSpc>
                <a:spcPct val="150000"/>
              </a:lnSpc>
            </a:pPr>
            <a:r>
              <a:rPr lang="en-US" sz="2000" dirty="0">
                <a:latin typeface="Times New Roman" panose="02020603050405020304" pitchFamily="18" charset="0"/>
                <a:cs typeface="Times New Roman" panose="02020603050405020304" pitchFamily="18" charset="0"/>
              </a:rPr>
              <a:t>Identify the container elements for each movie using appropriate classes.</a:t>
            </a:r>
          </a:p>
          <a:p>
            <a:pPr>
              <a:lnSpc>
                <a:spcPct val="150000"/>
              </a:lnSpc>
            </a:pPr>
            <a:r>
              <a:rPr lang="en-US" sz="2000" dirty="0">
                <a:latin typeface="Times New Roman" panose="02020603050405020304" pitchFamily="18" charset="0"/>
                <a:cs typeface="Times New Roman" panose="02020603050405020304" pitchFamily="18" charset="0"/>
              </a:rPr>
              <a:t>Writing Data to CSV:</a:t>
            </a:r>
          </a:p>
          <a:p>
            <a:pPr>
              <a:lnSpc>
                <a:spcPct val="150000"/>
              </a:lnSpc>
            </a:pPr>
            <a:r>
              <a:rPr lang="en-US" sz="2000" dirty="0">
                <a:latin typeface="Times New Roman" panose="02020603050405020304" pitchFamily="18" charset="0"/>
                <a:cs typeface="Times New Roman" panose="02020603050405020304" pitchFamily="18" charset="0"/>
              </a:rPr>
              <a:t>Create and open a CSV file in write mode.</a:t>
            </a:r>
          </a:p>
          <a:p>
            <a:pPr>
              <a:lnSpc>
                <a:spcPct val="150000"/>
              </a:lnSpc>
            </a:pPr>
            <a:r>
              <a:rPr lang="en-US" sz="2000" dirty="0">
                <a:latin typeface="Times New Roman" panose="02020603050405020304" pitchFamily="18" charset="0"/>
                <a:cs typeface="Times New Roman" panose="02020603050405020304" pitchFamily="18" charset="0"/>
              </a:rPr>
              <a:t>Write the header row followed by each movie's details.</a:t>
            </a:r>
          </a:p>
          <a:p>
            <a:pPr>
              <a:lnSpc>
                <a:spcPct val="150000"/>
              </a:lnSpc>
            </a:pPr>
            <a:r>
              <a:rPr lang="en-US" sz="2000" dirty="0">
                <a:latin typeface="Times New Roman" panose="02020603050405020304" pitchFamily="18" charset="0"/>
                <a:cs typeface="Times New Roman" panose="02020603050405020304" pitchFamily="18" charset="0"/>
              </a:rPr>
              <a:t>Extract and clean specific details (rank, name, year, rating) for each movie.</a:t>
            </a:r>
          </a:p>
          <a:p>
            <a:pPr>
              <a:lnSpc>
                <a:spcPct val="150000"/>
              </a:lnSpc>
            </a:pPr>
            <a:r>
              <a:rPr lang="en-US" sz="2000" dirty="0">
                <a:latin typeface="Times New Roman" panose="02020603050405020304" pitchFamily="18" charset="0"/>
                <a:cs typeface="Times New Roman" panose="02020603050405020304" pitchFamily="18" charset="0"/>
              </a:rPr>
              <a:t>Output:</a:t>
            </a:r>
          </a:p>
          <a:p>
            <a:pPr>
              <a:lnSpc>
                <a:spcPct val="150000"/>
              </a:lnSpc>
            </a:pPr>
            <a:r>
              <a:rPr lang="en-US" sz="2000" dirty="0">
                <a:latin typeface="Times New Roman" panose="02020603050405020304" pitchFamily="18" charset="0"/>
                <a:cs typeface="Times New Roman" panose="02020603050405020304" pitchFamily="18" charset="0"/>
              </a:rPr>
              <a:t>A CSV file named imdb_top_1000.csv containing the extracted movie details.</a:t>
            </a:r>
          </a:p>
        </p:txBody>
      </p:sp>
    </p:spTree>
    <p:extLst>
      <p:ext uri="{BB962C8B-B14F-4D97-AF65-F5344CB8AC3E}">
        <p14:creationId xmlns:p14="http://schemas.microsoft.com/office/powerpoint/2010/main" val="2415763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3731944" y="-186743"/>
            <a:ext cx="4098410" cy="940158"/>
          </a:xfrm>
        </p:spPr>
        <p:txBody>
          <a:bodyPr vert="horz" wrap="square" lIns="0" tIns="0" rIns="0" bIns="0" rtlCol="0" anchor="ctr" anchorCtr="0">
            <a:normAutofit/>
          </a:bodyPr>
          <a:lstStyle/>
          <a:p>
            <a:pPr>
              <a:lnSpc>
                <a:spcPct val="100000"/>
              </a:lnSpc>
            </a:pPr>
            <a:r>
              <a:rPr lang="en-US" sz="4400" dirty="0">
                <a:latin typeface="Times New Roman" panose="02020603050405020304" pitchFamily="18" charset="0"/>
                <a:cs typeface="Times New Roman" panose="02020603050405020304" pitchFamily="18" charset="0"/>
              </a:rPr>
              <a:t>WORD2VEC</a:t>
            </a:r>
          </a:p>
        </p:txBody>
      </p:sp>
      <p:graphicFrame>
        <p:nvGraphicFramePr>
          <p:cNvPr id="5" name="Content Placeholder 2">
            <a:extLst>
              <a:ext uri="{FF2B5EF4-FFF2-40B4-BE49-F238E27FC236}">
                <a16:creationId xmlns:a16="http://schemas.microsoft.com/office/drawing/2014/main" id="{F5145C45-91BB-1B12-7DCD-728FE6941998}"/>
              </a:ext>
            </a:extLst>
          </p:cNvPr>
          <p:cNvGraphicFramePr>
            <a:graphicFrameLocks noGrp="1"/>
          </p:cNvGraphicFramePr>
          <p:nvPr>
            <p:ph sz="quarter" idx="13"/>
            <p:extLst>
              <p:ext uri="{D42A27DB-BD31-4B8C-83A1-F6EECF244321}">
                <p14:modId xmlns:p14="http://schemas.microsoft.com/office/powerpoint/2010/main" val="2112699051"/>
              </p:ext>
            </p:extLst>
          </p:nvPr>
        </p:nvGraphicFramePr>
        <p:xfrm>
          <a:off x="316802" y="669702"/>
          <a:ext cx="11724944" cy="5917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7378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0" name="Freeform: Shape 9">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Shape 12">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5" name="Rectangle 14">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a:xfrm>
            <a:off x="3191117" y="-47539"/>
            <a:ext cx="5115756" cy="572758"/>
          </a:xfrm>
        </p:spPr>
        <p:txBody>
          <a:bodyPr vert="horz" wrap="square" lIns="0" tIns="0" rIns="0" bIns="0" rtlCol="0" anchor="ctr" anchorCtr="0">
            <a:normAutofit fontScale="90000"/>
          </a:bodyPr>
          <a:lstStyle/>
          <a:p>
            <a:pPr>
              <a:lnSpc>
                <a:spcPct val="100000"/>
              </a:lnSpc>
            </a:pPr>
            <a:r>
              <a:rPr lang="en-US" sz="5900" dirty="0"/>
              <a:t>WORD2VEC</a:t>
            </a:r>
          </a:p>
        </p:txBody>
      </p:sp>
      <p:grpSp>
        <p:nvGrpSpPr>
          <p:cNvPr id="17" name="Group 16">
            <a:extLst>
              <a:ext uri="{FF2B5EF4-FFF2-40B4-BE49-F238E27FC236}">
                <a16:creationId xmlns:a16="http://schemas.microsoft.com/office/drawing/2014/main" id="{20205E53-D75C-4F15-A4A3-21DA0826FC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2950" y="623661"/>
            <a:ext cx="667800" cy="631474"/>
            <a:chOff x="8069541" y="1262702"/>
            <a:chExt cx="667800" cy="631474"/>
          </a:xfrm>
        </p:grpSpPr>
        <p:sp>
          <p:nvSpPr>
            <p:cNvPr id="18" name="Freeform: Shape 17">
              <a:extLst>
                <a:ext uri="{FF2B5EF4-FFF2-40B4-BE49-F238E27FC236}">
                  <a16:creationId xmlns:a16="http://schemas.microsoft.com/office/drawing/2014/main" id="{EB48C7E5-9699-4FB1-9EEE-581C686293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316993F2-7052-4269-8B81-AC271D2D9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1" name="Oval 20">
            <a:extLst>
              <a:ext uri="{FF2B5EF4-FFF2-40B4-BE49-F238E27FC236}">
                <a16:creationId xmlns:a16="http://schemas.microsoft.com/office/drawing/2014/main" id="{52D58DC7-20C8-4471-BAA7-B296A2AEC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84" y="49771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Freeform: Shape 22">
            <a:extLst>
              <a:ext uri="{FF2B5EF4-FFF2-40B4-BE49-F238E27FC236}">
                <a16:creationId xmlns:a16="http://schemas.microsoft.com/office/drawing/2014/main" id="{8E4AABAC-100B-437F-86D3-981412859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261346" y="5733597"/>
            <a:ext cx="1758388" cy="926985"/>
          </a:xfrm>
          <a:custGeom>
            <a:avLst/>
            <a:gdLst>
              <a:gd name="connsiteX0" fmla="*/ 1486881 w 1758388"/>
              <a:gd name="connsiteY0" fmla="*/ 271508 h 926985"/>
              <a:gd name="connsiteX1" fmla="*/ 1758388 w 1758388"/>
              <a:gd name="connsiteY1" fmla="*/ 926985 h 926985"/>
              <a:gd name="connsiteX2" fmla="*/ 1294895 w 1758388"/>
              <a:gd name="connsiteY2" fmla="*/ 926985 h 926985"/>
              <a:gd name="connsiteX3" fmla="*/ 831404 w 1758388"/>
              <a:gd name="connsiteY3" fmla="*/ 463493 h 926985"/>
              <a:gd name="connsiteX4" fmla="*/ 377328 w 1758388"/>
              <a:gd name="connsiteY4" fmla="*/ 833575 h 926985"/>
              <a:gd name="connsiteX5" fmla="*/ 371585 w 1758388"/>
              <a:gd name="connsiteY5" fmla="*/ 890552 h 926985"/>
              <a:gd name="connsiteX6" fmla="*/ 0 w 1758388"/>
              <a:gd name="connsiteY6" fmla="*/ 518968 h 926985"/>
              <a:gd name="connsiteX7" fmla="*/ 16301 w 1758388"/>
              <a:gd name="connsiteY7" fmla="*/ 485129 h 926985"/>
              <a:gd name="connsiteX8" fmla="*/ 831403 w 1758388"/>
              <a:gd name="connsiteY8" fmla="*/ 0 h 926985"/>
              <a:gd name="connsiteX9" fmla="*/ 1486881 w 1758388"/>
              <a:gd name="connsiteY9" fmla="*/ 271508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8388" h="926985">
                <a:moveTo>
                  <a:pt x="1486881" y="271508"/>
                </a:moveTo>
                <a:cubicBezTo>
                  <a:pt x="1654632" y="439259"/>
                  <a:pt x="1758388" y="671005"/>
                  <a:pt x="1758388" y="926985"/>
                </a:cubicBezTo>
                <a:lnTo>
                  <a:pt x="1294895" y="926985"/>
                </a:lnTo>
                <a:cubicBezTo>
                  <a:pt x="1294895" y="671005"/>
                  <a:pt x="1087383" y="463493"/>
                  <a:pt x="831404" y="463493"/>
                </a:cubicBezTo>
                <a:cubicBezTo>
                  <a:pt x="607421" y="463493"/>
                  <a:pt x="420547" y="622370"/>
                  <a:pt x="377328" y="833575"/>
                </a:cubicBezTo>
                <a:lnTo>
                  <a:pt x="371585" y="890552"/>
                </a:lnTo>
                <a:lnTo>
                  <a:pt x="0" y="518968"/>
                </a:lnTo>
                <a:lnTo>
                  <a:pt x="16301" y="485129"/>
                </a:lnTo>
                <a:cubicBezTo>
                  <a:pt x="173276" y="196165"/>
                  <a:pt x="479432" y="0"/>
                  <a:pt x="831403" y="0"/>
                </a:cubicBezTo>
                <a:cubicBezTo>
                  <a:pt x="1087383" y="0"/>
                  <a:pt x="1319129" y="103757"/>
                  <a:pt x="1486881" y="271508"/>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5" name="Freeform: Shape 24">
            <a:extLst>
              <a:ext uri="{FF2B5EF4-FFF2-40B4-BE49-F238E27FC236}">
                <a16:creationId xmlns:a16="http://schemas.microsoft.com/office/drawing/2014/main" id="{1DFD33E0-4D46-4176-BAE2-6AED15231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3353363" y="5725768"/>
            <a:ext cx="1728640" cy="1042921"/>
          </a:xfrm>
          <a:custGeom>
            <a:avLst/>
            <a:gdLst>
              <a:gd name="connsiteX0" fmla="*/ 1391304 w 1728640"/>
              <a:gd name="connsiteY0" fmla="*/ 238153 h 1042921"/>
              <a:gd name="connsiteX1" fmla="*/ 1728640 w 1728640"/>
              <a:gd name="connsiteY1" fmla="*/ 1042921 h 1042921"/>
              <a:gd name="connsiteX2" fmla="*/ 1265147 w 1728640"/>
              <a:gd name="connsiteY2" fmla="*/ 1042921 h 1042921"/>
              <a:gd name="connsiteX3" fmla="*/ 801655 w 1728640"/>
              <a:gd name="connsiteY3" fmla="*/ 521461 h 1042921"/>
              <a:gd name="connsiteX4" fmla="*/ 374587 w 1728640"/>
              <a:gd name="connsiteY4" fmla="*/ 839945 h 1042921"/>
              <a:gd name="connsiteX5" fmla="*/ 362576 w 1728640"/>
              <a:gd name="connsiteY5" fmla="*/ 883477 h 1042921"/>
              <a:gd name="connsiteX6" fmla="*/ 0 w 1728640"/>
              <a:gd name="connsiteY6" fmla="*/ 520901 h 1042921"/>
              <a:gd name="connsiteX7" fmla="*/ 32986 w 1728640"/>
              <a:gd name="connsiteY7" fmla="*/ 459814 h 1042921"/>
              <a:gd name="connsiteX8" fmla="*/ 801656 w 1728640"/>
              <a:gd name="connsiteY8" fmla="*/ 0 h 1042921"/>
              <a:gd name="connsiteX9" fmla="*/ 1391304 w 1728640"/>
              <a:gd name="connsiteY9" fmla="*/ 238153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8640" h="1042921">
                <a:moveTo>
                  <a:pt x="1391304" y="238153"/>
                </a:moveTo>
                <a:cubicBezTo>
                  <a:pt x="1597323" y="429440"/>
                  <a:pt x="1728640" y="718927"/>
                  <a:pt x="1728640" y="1042921"/>
                </a:cubicBezTo>
                <a:lnTo>
                  <a:pt x="1265147" y="1042921"/>
                </a:lnTo>
                <a:cubicBezTo>
                  <a:pt x="1265147" y="754926"/>
                  <a:pt x="1057635" y="521461"/>
                  <a:pt x="801655" y="521461"/>
                </a:cubicBezTo>
                <a:cubicBezTo>
                  <a:pt x="609671" y="521461"/>
                  <a:pt x="444949" y="652785"/>
                  <a:pt x="374587" y="839945"/>
                </a:cubicBezTo>
                <a:lnTo>
                  <a:pt x="362576" y="883477"/>
                </a:lnTo>
                <a:lnTo>
                  <a:pt x="0" y="520901"/>
                </a:lnTo>
                <a:lnTo>
                  <a:pt x="32986" y="459814"/>
                </a:lnTo>
                <a:cubicBezTo>
                  <a:pt x="199571" y="182395"/>
                  <a:pt x="481681" y="0"/>
                  <a:pt x="801656" y="0"/>
                </a:cubicBezTo>
                <a:cubicBezTo>
                  <a:pt x="1025638" y="0"/>
                  <a:pt x="1231066" y="89374"/>
                  <a:pt x="1391304" y="238153"/>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7" name="Oval 26">
            <a:extLst>
              <a:ext uri="{FF2B5EF4-FFF2-40B4-BE49-F238E27FC236}">
                <a16:creationId xmlns:a16="http://schemas.microsoft.com/office/drawing/2014/main" id="{022B5D87-7689-4E7F-B03A-7F803B5DF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872920" y="5836283"/>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5" name="Content Placeholder 2">
            <a:extLst>
              <a:ext uri="{FF2B5EF4-FFF2-40B4-BE49-F238E27FC236}">
                <a16:creationId xmlns:a16="http://schemas.microsoft.com/office/drawing/2014/main" id="{DBC35A03-102B-34EB-D4E1-BBE76DCDD7CA}"/>
              </a:ext>
            </a:extLst>
          </p:cNvPr>
          <p:cNvGraphicFramePr>
            <a:graphicFrameLocks noGrp="1"/>
          </p:cNvGraphicFramePr>
          <p:nvPr>
            <p:ph sz="quarter" idx="13"/>
            <p:extLst>
              <p:ext uri="{D42A27DB-BD31-4B8C-83A1-F6EECF244321}">
                <p14:modId xmlns:p14="http://schemas.microsoft.com/office/powerpoint/2010/main" val="260005102"/>
              </p:ext>
            </p:extLst>
          </p:nvPr>
        </p:nvGraphicFramePr>
        <p:xfrm>
          <a:off x="167425" y="549274"/>
          <a:ext cx="11660686" cy="61477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5666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87DE6-3D33-BD67-F057-A39D0CDADCC8}"/>
              </a:ext>
            </a:extLst>
          </p:cNvPr>
          <p:cNvSpPr>
            <a:spLocks noGrp="1"/>
          </p:cNvSpPr>
          <p:nvPr>
            <p:ph type="title"/>
          </p:nvPr>
        </p:nvSpPr>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6A2F8CB2-3EC7-7D9C-DDD9-CD94737D2838}"/>
              </a:ext>
            </a:extLst>
          </p:cNvPr>
          <p:cNvPicPr>
            <a:picLocks noChangeAspect="1"/>
          </p:cNvPicPr>
          <p:nvPr/>
        </p:nvPicPr>
        <p:blipFill>
          <a:blip r:embed="rId2"/>
          <a:stretch>
            <a:fillRect/>
          </a:stretch>
        </p:blipFill>
        <p:spPr>
          <a:xfrm>
            <a:off x="338764" y="488644"/>
            <a:ext cx="5893877" cy="5831709"/>
          </a:xfrm>
          <a:prstGeom prst="rect">
            <a:avLst/>
          </a:prstGeom>
        </p:spPr>
      </p:pic>
      <p:pic>
        <p:nvPicPr>
          <p:cNvPr id="8" name="Content Placeholder 7" descr="A screenshot of a computer&#10;&#10;Description automatically generated">
            <a:extLst>
              <a:ext uri="{FF2B5EF4-FFF2-40B4-BE49-F238E27FC236}">
                <a16:creationId xmlns:a16="http://schemas.microsoft.com/office/drawing/2014/main" id="{20B00002-4A8D-CC2D-592A-12CA5BDD083C}"/>
              </a:ext>
            </a:extLst>
          </p:cNvPr>
          <p:cNvPicPr>
            <a:picLocks noGrp="1" noChangeAspect="1"/>
          </p:cNvPicPr>
          <p:nvPr>
            <p:ph sz="quarter" idx="13"/>
          </p:nvPr>
        </p:nvPicPr>
        <p:blipFill>
          <a:blip r:embed="rId3"/>
          <a:stretch>
            <a:fillRect/>
          </a:stretch>
        </p:blipFill>
        <p:spPr>
          <a:xfrm>
            <a:off x="6510009" y="485886"/>
            <a:ext cx="5383727" cy="5841357"/>
          </a:xfrm>
        </p:spPr>
      </p:pic>
    </p:spTree>
    <p:extLst>
      <p:ext uri="{BB962C8B-B14F-4D97-AF65-F5344CB8AC3E}">
        <p14:creationId xmlns:p14="http://schemas.microsoft.com/office/powerpoint/2010/main" val="489616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1EB1-9D1A-BFF8-CCE4-584B9289BA9E}"/>
              </a:ext>
            </a:extLst>
          </p:cNvPr>
          <p:cNvSpPr>
            <a:spLocks noGrp="1"/>
          </p:cNvSpPr>
          <p:nvPr>
            <p:ph type="title"/>
          </p:nvPr>
        </p:nvSpPr>
        <p:spPr/>
        <p:txBody>
          <a:bodyPr/>
          <a:lstStyle/>
          <a:p>
            <a:endParaRPr lang="en-US"/>
          </a:p>
        </p:txBody>
      </p:sp>
      <p:pic>
        <p:nvPicPr>
          <p:cNvPr id="4" name="Content Placeholder 3" descr="A screenshot of a computer program&#10;&#10;Description automatically generated">
            <a:extLst>
              <a:ext uri="{FF2B5EF4-FFF2-40B4-BE49-F238E27FC236}">
                <a16:creationId xmlns:a16="http://schemas.microsoft.com/office/drawing/2014/main" id="{C166E44D-941C-8249-18D3-0C41BBEA5CFC}"/>
              </a:ext>
            </a:extLst>
          </p:cNvPr>
          <p:cNvPicPr>
            <a:picLocks noGrp="1" noChangeAspect="1"/>
          </p:cNvPicPr>
          <p:nvPr>
            <p:ph sz="quarter" idx="13"/>
          </p:nvPr>
        </p:nvPicPr>
        <p:blipFill>
          <a:blip r:embed="rId2"/>
          <a:stretch>
            <a:fillRect/>
          </a:stretch>
        </p:blipFill>
        <p:spPr>
          <a:xfrm>
            <a:off x="235707" y="484618"/>
            <a:ext cx="6096000" cy="2699769"/>
          </a:xfrm>
        </p:spPr>
      </p:pic>
      <p:pic>
        <p:nvPicPr>
          <p:cNvPr id="5" name="Picture 4" descr="A screenshot of a computer program&#10;&#10;Description automatically generated">
            <a:extLst>
              <a:ext uri="{FF2B5EF4-FFF2-40B4-BE49-F238E27FC236}">
                <a16:creationId xmlns:a16="http://schemas.microsoft.com/office/drawing/2014/main" id="{02816B0E-A973-493A-1E56-178D4C46A7EE}"/>
              </a:ext>
            </a:extLst>
          </p:cNvPr>
          <p:cNvPicPr>
            <a:picLocks noChangeAspect="1"/>
          </p:cNvPicPr>
          <p:nvPr/>
        </p:nvPicPr>
        <p:blipFill>
          <a:blip r:embed="rId3"/>
          <a:stretch>
            <a:fillRect/>
          </a:stretch>
        </p:blipFill>
        <p:spPr>
          <a:xfrm>
            <a:off x="5806633" y="3431629"/>
            <a:ext cx="6096000" cy="3293526"/>
          </a:xfrm>
          <a:prstGeom prst="rect">
            <a:avLst/>
          </a:prstGeom>
        </p:spPr>
      </p:pic>
    </p:spTree>
    <p:extLst>
      <p:ext uri="{BB962C8B-B14F-4D97-AF65-F5344CB8AC3E}">
        <p14:creationId xmlns:p14="http://schemas.microsoft.com/office/powerpoint/2010/main" val="568095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64656-AF2C-63F2-9772-D093136536B1}"/>
              </a:ext>
            </a:extLst>
          </p:cNvPr>
          <p:cNvSpPr>
            <a:spLocks noGrp="1"/>
          </p:cNvSpPr>
          <p:nvPr>
            <p:ph type="title"/>
          </p:nvPr>
        </p:nvSpPr>
        <p:spPr>
          <a:xfrm>
            <a:off x="550863" y="368177"/>
            <a:ext cx="11090275" cy="815958"/>
          </a:xfrm>
        </p:spPr>
        <p:txBody>
          <a:bodyPr/>
          <a:lstStyle/>
          <a:p>
            <a:r>
              <a:rPr lang="en-US"/>
              <a:t>Evaluation metrics found</a:t>
            </a:r>
          </a:p>
        </p:txBody>
      </p:sp>
      <p:pic>
        <p:nvPicPr>
          <p:cNvPr id="4" name="Content Placeholder 3" descr="A close-up of a number&#10;&#10;Description automatically generated">
            <a:extLst>
              <a:ext uri="{FF2B5EF4-FFF2-40B4-BE49-F238E27FC236}">
                <a16:creationId xmlns:a16="http://schemas.microsoft.com/office/drawing/2014/main" id="{1109AB18-BAB5-27CF-5DA8-9F64FAC20B3C}"/>
              </a:ext>
            </a:extLst>
          </p:cNvPr>
          <p:cNvPicPr>
            <a:picLocks noGrp="1" noChangeAspect="1"/>
          </p:cNvPicPr>
          <p:nvPr>
            <p:ph sz="quarter" idx="13"/>
          </p:nvPr>
        </p:nvPicPr>
        <p:blipFill>
          <a:blip r:embed="rId2"/>
          <a:stretch>
            <a:fillRect/>
          </a:stretch>
        </p:blipFill>
        <p:spPr>
          <a:xfrm>
            <a:off x="2697987" y="1431574"/>
            <a:ext cx="3921648" cy="2975779"/>
          </a:xfrm>
        </p:spPr>
      </p:pic>
      <p:pic>
        <p:nvPicPr>
          <p:cNvPr id="5" name="Picture 4" descr="A screenshot of a phone&#10;&#10;Description automatically generated">
            <a:extLst>
              <a:ext uri="{FF2B5EF4-FFF2-40B4-BE49-F238E27FC236}">
                <a16:creationId xmlns:a16="http://schemas.microsoft.com/office/drawing/2014/main" id="{1CD0FEC9-9194-FF4F-C932-03F0071173B3}"/>
              </a:ext>
            </a:extLst>
          </p:cNvPr>
          <p:cNvPicPr>
            <a:picLocks noChangeAspect="1"/>
          </p:cNvPicPr>
          <p:nvPr/>
        </p:nvPicPr>
        <p:blipFill>
          <a:blip r:embed="rId3"/>
          <a:stretch>
            <a:fillRect/>
          </a:stretch>
        </p:blipFill>
        <p:spPr>
          <a:xfrm>
            <a:off x="569089" y="5656922"/>
            <a:ext cx="8005822" cy="1061420"/>
          </a:xfrm>
          <a:prstGeom prst="rect">
            <a:avLst/>
          </a:prstGeom>
        </p:spPr>
      </p:pic>
      <p:sp>
        <p:nvSpPr>
          <p:cNvPr id="6" name="TextBox 5">
            <a:extLst>
              <a:ext uri="{FF2B5EF4-FFF2-40B4-BE49-F238E27FC236}">
                <a16:creationId xmlns:a16="http://schemas.microsoft.com/office/drawing/2014/main" id="{ED7BAC4A-6D38-D22E-1049-BECD7EFEBA39}"/>
              </a:ext>
            </a:extLst>
          </p:cNvPr>
          <p:cNvSpPr txBox="1"/>
          <p:nvPr/>
        </p:nvSpPr>
        <p:spPr>
          <a:xfrm>
            <a:off x="694480" y="4764911"/>
            <a:ext cx="327949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Custom input:</a:t>
            </a:r>
          </a:p>
        </p:txBody>
      </p:sp>
    </p:spTree>
    <p:extLst>
      <p:ext uri="{BB962C8B-B14F-4D97-AF65-F5344CB8AC3E}">
        <p14:creationId xmlns:p14="http://schemas.microsoft.com/office/powerpoint/2010/main" val="885524947"/>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F49CD38-5B57-4682-9FCE-B9174068D0AE}">
  <ds:schemaRefs>
    <ds:schemaRef ds:uri="http://schemas.microsoft.com/sharepoint/v3/contenttype/forms"/>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342EE1-43E5-4AFB-895D-B61B9656DC14}">
  <ds:schemaRefs>
    <ds:schemaRef ds:uri="http://purl.org/dc/dcmitype/"/>
    <ds:schemaRef ds:uri="16c05727-aa75-4e4a-9b5f-8a80a1165891"/>
    <ds:schemaRef ds:uri="230e9df3-be65-4c73-a93b-d1236ebd677e"/>
    <ds:schemaRef ds:uri="http://purl.org/dc/terms/"/>
    <ds:schemaRef ds:uri="http://schemas.openxmlformats.org/package/2006/metadata/core-properties"/>
    <ds:schemaRef ds:uri="http://schemas.microsoft.com/office/infopath/2007/PartnerControls"/>
    <ds:schemaRef ds:uri="71af3243-3dd4-4a8d-8c0d-dd76da1f02a5"/>
    <ds:schemaRef ds:uri="http://purl.org/dc/elements/1.1/"/>
    <ds:schemaRef ds:uri="http://schemas.microsoft.com/office/2006/documentManagement/types"/>
    <ds:schemaRef ds:uri="http://schemas.microsoft.com/sharepoint/v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 float design</Template>
  <TotalTime>630</TotalTime>
  <Words>2091</Words>
  <Application>Microsoft Office PowerPoint</Application>
  <PresentationFormat>Widescreen</PresentationFormat>
  <Paragraphs>266</Paragraphs>
  <Slides>35</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Gill Sans MT</vt:lpstr>
      <vt:lpstr>Times New Roman</vt:lpstr>
      <vt:lpstr>Walbaum Display</vt:lpstr>
      <vt:lpstr>YAD1aU3sLnI 0</vt:lpstr>
      <vt:lpstr>3DFloatVTI</vt:lpstr>
      <vt:lpstr>Sentiment Analysis ( Analyse the review or the text and provide the sentiment as whether it is positive or negative)  Team2: Sheryl AG Niranjani T Mugil M R Jayarhupika</vt:lpstr>
      <vt:lpstr>AGENDA</vt:lpstr>
      <vt:lpstr>WEBSCRAPING</vt:lpstr>
      <vt:lpstr>WEBSCRAPING</vt:lpstr>
      <vt:lpstr>WORD2VEC</vt:lpstr>
      <vt:lpstr>WORD2VEC</vt:lpstr>
      <vt:lpstr>PowerPoint Presentation</vt:lpstr>
      <vt:lpstr>PowerPoint Presentation</vt:lpstr>
      <vt:lpstr>Evaluation metrics found</vt:lpstr>
      <vt:lpstr>WORD2VEC</vt:lpstr>
      <vt:lpstr>WORD2VEC</vt:lpstr>
      <vt:lpstr>WORD2VEC</vt:lpstr>
      <vt:lpstr>Fasttext:</vt:lpstr>
      <vt:lpstr>Introduction and Data Preparation</vt:lpstr>
      <vt:lpstr>Text Preprocessing</vt:lpstr>
      <vt:lpstr>Word Count and Visualization</vt:lpstr>
      <vt:lpstr>Predictions and Visualization</vt:lpstr>
      <vt:lpstr>Data Splitting and Model Training </vt:lpstr>
      <vt:lpstr>Model Training </vt:lpstr>
      <vt:lpstr>LSTM Model Implementation</vt:lpstr>
      <vt:lpstr>Introduction to GloVe and Sentiment Analysis</vt:lpstr>
      <vt:lpstr>Data Preparation and Preprocessing</vt:lpstr>
      <vt:lpstr>Data preprocessing</vt:lpstr>
      <vt:lpstr>Converting Text to Word Vectors</vt:lpstr>
      <vt:lpstr>Data Preparation for Model Training</vt:lpstr>
      <vt:lpstr>MODEL Training</vt:lpstr>
      <vt:lpstr>Building and Training the Model</vt:lpstr>
      <vt:lpstr>PowerPoint Presentation</vt:lpstr>
      <vt:lpstr>Evaluation and Results</vt:lpstr>
      <vt:lpstr>What is the class of the problem(2 class-binary or multi class problem) </vt:lpstr>
      <vt:lpstr>Is the data set balanced or unbalanced? </vt:lpstr>
      <vt:lpstr>What data should be retained and which shall not be retained</vt:lpstr>
      <vt:lpstr>What data should be retained and which shall not be retained</vt:lpstr>
      <vt:lpstr>Most suitable evaluation metric for the problem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19Z601-MACHINE LEARNING ASSIGNMENTPRESENTATION      META-REINFORCEMENT               LEARNING                               - NIRANJANI T(21Z326)                                                          BE CSE G2</dc:title>
  <dc:creator>Niranjani T</dc:creator>
  <cp:lastModifiedBy>Niranjani T</cp:lastModifiedBy>
  <cp:revision>5</cp:revision>
  <dcterms:created xsi:type="dcterms:W3CDTF">2024-04-04T13:20:58Z</dcterms:created>
  <dcterms:modified xsi:type="dcterms:W3CDTF">2024-05-22T08:24:27Z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